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ink/ink1.xml" ContentType="application/inkml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ink/ink4.xml" ContentType="application/inkml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ink/ink5.xml" ContentType="application/inkml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ink/ink6.xml" ContentType="application/inkml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ink/ink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3.xml" ContentType="application/vnd.openxmlformats-officedocument.presentationml.notesSlide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9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0.xml" ContentType="application/vnd.openxmlformats-officedocument.drawingml.chartshapes+xml"/>
  <Override PartName="/ppt/notesSlides/notesSlide21.xml" ContentType="application/vnd.openxmlformats-officedocument.presentationml.notesSlide+xml"/>
  <Override PartName="/ppt/comments/modernComment_11B_499BB9B7.xml" ContentType="application/vnd.ms-powerpoint.comment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712" r:id="rId4"/>
  </p:sldMasterIdLst>
  <p:notesMasterIdLst>
    <p:notesMasterId r:id="rId33"/>
  </p:notesMasterIdLst>
  <p:handoutMasterIdLst>
    <p:handoutMasterId r:id="rId34"/>
  </p:handoutMasterIdLst>
  <p:sldIdLst>
    <p:sldId id="257" r:id="rId5"/>
    <p:sldId id="279" r:id="rId6"/>
    <p:sldId id="297" r:id="rId7"/>
    <p:sldId id="261" r:id="rId8"/>
    <p:sldId id="282" r:id="rId9"/>
    <p:sldId id="290" r:id="rId10"/>
    <p:sldId id="291" r:id="rId11"/>
    <p:sldId id="292" r:id="rId12"/>
    <p:sldId id="293" r:id="rId13"/>
    <p:sldId id="295" r:id="rId14"/>
    <p:sldId id="294" r:id="rId15"/>
    <p:sldId id="285" r:id="rId16"/>
    <p:sldId id="286" r:id="rId17"/>
    <p:sldId id="287" r:id="rId18"/>
    <p:sldId id="288" r:id="rId19"/>
    <p:sldId id="281" r:id="rId20"/>
    <p:sldId id="303" r:id="rId21"/>
    <p:sldId id="302" r:id="rId22"/>
    <p:sldId id="304" r:id="rId23"/>
    <p:sldId id="284" r:id="rId24"/>
    <p:sldId id="296" r:id="rId25"/>
    <p:sldId id="283" r:id="rId26"/>
    <p:sldId id="259" r:id="rId27"/>
    <p:sldId id="298" r:id="rId28"/>
    <p:sldId id="277" r:id="rId29"/>
    <p:sldId id="299" r:id="rId30"/>
    <p:sldId id="300" r:id="rId31"/>
    <p:sldId id="278" r:id="rId32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03EE59-82A2-B34F-6008-0B14FDC67F6B}" name="Guest User" initials="GU" userId="S::urn:spo:anon#90f254a29cf441453ff9e3c7a70dbcdf133b87e18be794218ffa75117a09a101::" providerId="AD"/>
  <p188:author id="{980C6DF6-9142-C4BD-622C-1903569BBD53}" name="SAIDAN27" initials="S" userId="SAIDAN27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B2810-791A-1225-2A33-A85AD2922E14}" v="1966" dt="2022-04-24T16:03:43.629"/>
    <p1510:client id="{11E71819-6887-4163-86FB-12F92926DDD1}" v="389" dt="2022-04-25T13:56:18.143"/>
    <p1510:client id="{4DF0ECE1-192C-3F44-9768-7F74D26D6C75}" v="1" dt="2022-04-25T13:43:34.415"/>
    <p1510:client id="{96BDCA2A-CEC4-4470-B04F-B7A513B4F3E1}" v="98" dt="2022-04-24T19:55:06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0f254a29cf441453ff9e3c7a70dbcdf133b87e18be794218ffa75117a09a101::" providerId="AD" clId="Web-{00B9ACB8-92A7-5B9F-9545-8972724F12E9}"/>
    <pc:docChg chg="modSld">
      <pc:chgData name="Guest User" userId="S::urn:spo:anon#90f254a29cf441453ff9e3c7a70dbcdf133b87e18be794218ffa75117a09a101::" providerId="AD" clId="Web-{00B9ACB8-92A7-5B9F-9545-8972724F12E9}" dt="2022-04-23T10:57:18.829" v="1" actId="14100"/>
      <pc:docMkLst>
        <pc:docMk/>
      </pc:docMkLst>
      <pc:sldChg chg="modSp">
        <pc:chgData name="Guest User" userId="S::urn:spo:anon#90f254a29cf441453ff9e3c7a70dbcdf133b87e18be794218ffa75117a09a101::" providerId="AD" clId="Web-{00B9ACB8-92A7-5B9F-9545-8972724F12E9}" dt="2022-04-23T10:57:18.829" v="1" actId="14100"/>
        <pc:sldMkLst>
          <pc:docMk/>
          <pc:sldMk cId="4227093334" sldId="281"/>
        </pc:sldMkLst>
        <pc:graphicFrameChg chg="mod">
          <ac:chgData name="Guest User" userId="S::urn:spo:anon#90f254a29cf441453ff9e3c7a70dbcdf133b87e18be794218ffa75117a09a101::" providerId="AD" clId="Web-{00B9ACB8-92A7-5B9F-9545-8972724F12E9}" dt="2022-04-23T10:57:18.829" v="1" actId="14100"/>
          <ac:graphicFrameMkLst>
            <pc:docMk/>
            <pc:sldMk cId="4227093334" sldId="281"/>
            <ac:graphicFrameMk id="6" creationId="{4F8339CB-596F-46C7-A612-EA1CB5750EDB}"/>
          </ac:graphicFrameMkLst>
        </pc:graphicFrameChg>
      </pc:sldChg>
    </pc:docChg>
  </pc:docChgLst>
  <pc:docChgLst>
    <pc:chgData name="Guest User" userId="S::urn:spo:anon#1809a5842403ed5b14ac38acf2824c8e959b6030dc7c66f0a2120fe993d5f9f8::" providerId="AD" clId="Web-{96BDCA2A-CEC4-4470-B04F-B7A513B4F3E1}"/>
    <pc:docChg chg="modSld">
      <pc:chgData name="Guest User" userId="S::urn:spo:anon#1809a5842403ed5b14ac38acf2824c8e959b6030dc7c66f0a2120fe993d5f9f8::" providerId="AD" clId="Web-{96BDCA2A-CEC4-4470-B04F-B7A513B4F3E1}" dt="2022-04-24T19:55:06.663" v="80" actId="1076"/>
      <pc:docMkLst>
        <pc:docMk/>
      </pc:docMkLst>
      <pc:sldChg chg="addSp delSp modSp">
        <pc:chgData name="Guest User" userId="S::urn:spo:anon#1809a5842403ed5b14ac38acf2824c8e959b6030dc7c66f0a2120fe993d5f9f8::" providerId="AD" clId="Web-{96BDCA2A-CEC4-4470-B04F-B7A513B4F3E1}" dt="2022-04-24T19:55:06.663" v="80" actId="1076"/>
        <pc:sldMkLst>
          <pc:docMk/>
          <pc:sldMk cId="199370847" sldId="259"/>
        </pc:sldMkLst>
        <pc:spChg chg="del mod">
          <ac:chgData name="Guest User" userId="S::urn:spo:anon#1809a5842403ed5b14ac38acf2824c8e959b6030dc7c66f0a2120fe993d5f9f8::" providerId="AD" clId="Web-{96BDCA2A-CEC4-4470-B04F-B7A513B4F3E1}" dt="2022-04-24T19:50:07.937" v="52"/>
          <ac:spMkLst>
            <pc:docMk/>
            <pc:sldMk cId="199370847" sldId="259"/>
            <ac:spMk id="2" creationId="{5F3F6C66-D6D7-4A72-9928-967AEA400766}"/>
          </ac:spMkLst>
        </pc:spChg>
        <pc:spChg chg="add">
          <ac:chgData name="Guest User" userId="S::urn:spo:anon#1809a5842403ed5b14ac38acf2824c8e959b6030dc7c66f0a2120fe993d5f9f8::" providerId="AD" clId="Web-{96BDCA2A-CEC4-4470-B04F-B7A513B4F3E1}" dt="2022-04-24T19:51:48.392" v="55"/>
          <ac:spMkLst>
            <pc:docMk/>
            <pc:sldMk cId="199370847" sldId="259"/>
            <ac:spMk id="4" creationId="{14B3EEE6-EEB4-590D-6D53-78AD29B86CBE}"/>
          </ac:spMkLst>
        </pc:spChg>
        <pc:spChg chg="add mod">
          <ac:chgData name="Guest User" userId="S::urn:spo:anon#1809a5842403ed5b14ac38acf2824c8e959b6030dc7c66f0a2120fe993d5f9f8::" providerId="AD" clId="Web-{96BDCA2A-CEC4-4470-B04F-B7A513B4F3E1}" dt="2022-04-24T19:51:53.971" v="57" actId="20577"/>
          <ac:spMkLst>
            <pc:docMk/>
            <pc:sldMk cId="199370847" sldId="259"/>
            <ac:spMk id="5" creationId="{75DB7B04-3AF3-24AE-7B70-1FDA0C9516C2}"/>
          </ac:spMkLst>
        </pc:spChg>
        <pc:spChg chg="add mod">
          <ac:chgData name="Guest User" userId="S::urn:spo:anon#1809a5842403ed5b14ac38acf2824c8e959b6030dc7c66f0a2120fe993d5f9f8::" providerId="AD" clId="Web-{96BDCA2A-CEC4-4470-B04F-B7A513B4F3E1}" dt="2022-04-24T19:54:54.241" v="77" actId="20577"/>
          <ac:spMkLst>
            <pc:docMk/>
            <pc:sldMk cId="199370847" sldId="259"/>
            <ac:spMk id="9" creationId="{5E5EB0A4-D458-5D9C-B0E5-9573107773A0}"/>
          </ac:spMkLst>
        </pc:spChg>
        <pc:picChg chg="add mod">
          <ac:chgData name="Guest User" userId="S::urn:spo:anon#1809a5842403ed5b14ac38acf2824c8e959b6030dc7c66f0a2120fe993d5f9f8::" providerId="AD" clId="Web-{96BDCA2A-CEC4-4470-B04F-B7A513B4F3E1}" dt="2022-04-24T19:52:32.034" v="67" actId="1076"/>
          <ac:picMkLst>
            <pc:docMk/>
            <pc:sldMk cId="199370847" sldId="259"/>
            <ac:picMk id="3" creationId="{F935B547-4D0A-BD30-9090-03DA15FA18B0}"/>
          </ac:picMkLst>
        </pc:picChg>
        <pc:picChg chg="add mod">
          <ac:chgData name="Guest User" userId="S::urn:spo:anon#1809a5842403ed5b14ac38acf2824c8e959b6030dc7c66f0a2120fe993d5f9f8::" providerId="AD" clId="Web-{96BDCA2A-CEC4-4470-B04F-B7A513B4F3E1}" dt="2022-04-24T19:52:34.972" v="68" actId="1076"/>
          <ac:picMkLst>
            <pc:docMk/>
            <pc:sldMk cId="199370847" sldId="259"/>
            <ac:picMk id="7" creationId="{5EBBCDE4-8A64-3584-AECE-E77FDC808F23}"/>
          </ac:picMkLst>
        </pc:picChg>
        <pc:picChg chg="add mod">
          <ac:chgData name="Guest User" userId="S::urn:spo:anon#1809a5842403ed5b14ac38acf2824c8e959b6030dc7c66f0a2120fe993d5f9f8::" providerId="AD" clId="Web-{96BDCA2A-CEC4-4470-B04F-B7A513B4F3E1}" dt="2022-04-24T19:55:06.663" v="80" actId="1076"/>
          <ac:picMkLst>
            <pc:docMk/>
            <pc:sldMk cId="199370847" sldId="259"/>
            <ac:picMk id="8" creationId="{326EE11F-F8A1-096C-36AA-567A2AB7F930}"/>
          </ac:picMkLst>
        </pc:picChg>
      </pc:sldChg>
      <pc:sldChg chg="addSp delSp modSp">
        <pc:chgData name="Guest User" userId="S::urn:spo:anon#1809a5842403ed5b14ac38acf2824c8e959b6030dc7c66f0a2120fe993d5f9f8::" providerId="AD" clId="Web-{96BDCA2A-CEC4-4470-B04F-B7A513B4F3E1}" dt="2022-04-24T19:48:33.044" v="45" actId="14100"/>
        <pc:sldMkLst>
          <pc:docMk/>
          <pc:sldMk cId="1234942391" sldId="283"/>
        </pc:sldMkLst>
        <pc:spChg chg="del mod">
          <ac:chgData name="Guest User" userId="S::urn:spo:anon#1809a5842403ed5b14ac38acf2824c8e959b6030dc7c66f0a2120fe993d5f9f8::" providerId="AD" clId="Web-{96BDCA2A-CEC4-4470-B04F-B7A513B4F3E1}" dt="2022-04-24T19:45:42.961" v="37"/>
          <ac:spMkLst>
            <pc:docMk/>
            <pc:sldMk cId="1234942391" sldId="283"/>
            <ac:spMk id="2" creationId="{5F3F6C66-D6D7-4A72-9928-967AEA400766}"/>
          </ac:spMkLst>
        </pc:spChg>
        <pc:picChg chg="add del mod">
          <ac:chgData name="Guest User" userId="S::urn:spo:anon#1809a5842403ed5b14ac38acf2824c8e959b6030dc7c66f0a2120fe993d5f9f8::" providerId="AD" clId="Web-{96BDCA2A-CEC4-4470-B04F-B7A513B4F3E1}" dt="2022-04-24T19:40:26.218" v="5"/>
          <ac:picMkLst>
            <pc:docMk/>
            <pc:sldMk cId="1234942391" sldId="283"/>
            <ac:picMk id="3" creationId="{32CAF7E0-2C87-3C89-70C7-102EA441F8E5}"/>
          </ac:picMkLst>
        </pc:picChg>
        <pc:picChg chg="add del mod">
          <ac:chgData name="Guest User" userId="S::urn:spo:anon#1809a5842403ed5b14ac38acf2824c8e959b6030dc7c66f0a2120fe993d5f9f8::" providerId="AD" clId="Web-{96BDCA2A-CEC4-4470-B04F-B7A513B4F3E1}" dt="2022-04-24T19:42:05.002" v="14"/>
          <ac:picMkLst>
            <pc:docMk/>
            <pc:sldMk cId="1234942391" sldId="283"/>
            <ac:picMk id="4" creationId="{1C253719-09B9-0563-BC19-D1549AFC0E4B}"/>
          </ac:picMkLst>
        </pc:picChg>
        <pc:picChg chg="add del mod">
          <ac:chgData name="Guest User" userId="S::urn:spo:anon#1809a5842403ed5b14ac38acf2824c8e959b6030dc7c66f0a2120fe993d5f9f8::" providerId="AD" clId="Web-{96BDCA2A-CEC4-4470-B04F-B7A513B4F3E1}" dt="2022-04-24T19:43:25.817" v="27"/>
          <ac:picMkLst>
            <pc:docMk/>
            <pc:sldMk cId="1234942391" sldId="283"/>
            <ac:picMk id="5" creationId="{E2B3BEE8-6F27-B660-CA35-085191093368}"/>
          </ac:picMkLst>
        </pc:picChg>
        <pc:picChg chg="add del mod">
          <ac:chgData name="Guest User" userId="S::urn:spo:anon#1809a5842403ed5b14ac38acf2824c8e959b6030dc7c66f0a2120fe993d5f9f8::" providerId="AD" clId="Web-{96BDCA2A-CEC4-4470-B04F-B7A513B4F3E1}" dt="2022-04-24T19:44:35.381" v="29"/>
          <ac:picMkLst>
            <pc:docMk/>
            <pc:sldMk cId="1234942391" sldId="283"/>
            <ac:picMk id="7" creationId="{714622BB-3EA6-87EE-28C7-CCA7558CA8D3}"/>
          </ac:picMkLst>
        </pc:picChg>
        <pc:picChg chg="add mod">
          <ac:chgData name="Guest User" userId="S::urn:spo:anon#1809a5842403ed5b14ac38acf2824c8e959b6030dc7c66f0a2120fe993d5f9f8::" providerId="AD" clId="Web-{96BDCA2A-CEC4-4470-B04F-B7A513B4F3E1}" dt="2022-04-24T19:46:01.008" v="39" actId="1076"/>
          <ac:picMkLst>
            <pc:docMk/>
            <pc:sldMk cId="1234942391" sldId="283"/>
            <ac:picMk id="8" creationId="{865E2A8C-034A-D134-7211-03A6E85AB3D1}"/>
          </ac:picMkLst>
        </pc:picChg>
        <pc:picChg chg="add mod">
          <ac:chgData name="Guest User" userId="S::urn:spo:anon#1809a5842403ed5b14ac38acf2824c8e959b6030dc7c66f0a2120fe993d5f9f8::" providerId="AD" clId="Web-{96BDCA2A-CEC4-4470-B04F-B7A513B4F3E1}" dt="2022-04-24T19:48:33.044" v="45" actId="14100"/>
          <ac:picMkLst>
            <pc:docMk/>
            <pc:sldMk cId="1234942391" sldId="283"/>
            <ac:picMk id="9" creationId="{A58A9DA7-49A0-F15C-8DA8-BCB70982378A}"/>
          </ac:picMkLst>
        </pc:picChg>
      </pc:sldChg>
    </pc:docChg>
  </pc:docChgLst>
  <pc:docChgLst>
    <pc:chgData name="Guest User" userId="S::urn:spo:anon#1809a5842403ed5b14ac38acf2824c8e959b6030dc7c66f0a2120fe993d5f9f8::" providerId="AD" clId="Web-{4DF0ECE1-192C-3F44-9768-7F74D26D6C75}"/>
    <pc:docChg chg="sldOrd">
      <pc:chgData name="Guest User" userId="S::urn:spo:anon#1809a5842403ed5b14ac38acf2824c8e959b6030dc7c66f0a2120fe993d5f9f8::" providerId="AD" clId="Web-{4DF0ECE1-192C-3F44-9768-7F74D26D6C75}" dt="2022-04-25T13:43:34.415" v="0"/>
      <pc:docMkLst>
        <pc:docMk/>
      </pc:docMkLst>
      <pc:sldChg chg="ord">
        <pc:chgData name="Guest User" userId="S::urn:spo:anon#1809a5842403ed5b14ac38acf2824c8e959b6030dc7c66f0a2120fe993d5f9f8::" providerId="AD" clId="Web-{4DF0ECE1-192C-3F44-9768-7F74D26D6C75}" dt="2022-04-25T13:43:34.415" v="0"/>
        <pc:sldMkLst>
          <pc:docMk/>
          <pc:sldMk cId="2575046078" sldId="295"/>
        </pc:sldMkLst>
      </pc:sldChg>
    </pc:docChg>
  </pc:docChgLst>
  <pc:docChgLst>
    <pc:chgData name="SAIDAN27" userId="8f346461-d885-4a9f-9ccc-acfe8828b55a" providerId="ADAL" clId="{11E71819-6887-4163-86FB-12F92926DDD1}"/>
    <pc:docChg chg="undo redo custSel addSld delSld modSld sldOrd">
      <pc:chgData name="SAIDAN27" userId="8f346461-d885-4a9f-9ccc-acfe8828b55a" providerId="ADAL" clId="{11E71819-6887-4163-86FB-12F92926DDD1}" dt="2022-04-25T13:56:14.680" v="981"/>
      <pc:docMkLst>
        <pc:docMk/>
      </pc:docMkLst>
      <pc:sldChg chg="modSp mod">
        <pc:chgData name="SAIDAN27" userId="8f346461-d885-4a9f-9ccc-acfe8828b55a" providerId="ADAL" clId="{11E71819-6887-4163-86FB-12F92926DDD1}" dt="2022-04-25T11:48:29.926" v="188" actId="1076"/>
        <pc:sldMkLst>
          <pc:docMk/>
          <pc:sldMk cId="1984022736" sldId="257"/>
        </pc:sldMkLst>
        <pc:spChg chg="mod">
          <ac:chgData name="SAIDAN27" userId="8f346461-d885-4a9f-9ccc-acfe8828b55a" providerId="ADAL" clId="{11E71819-6887-4163-86FB-12F92926DDD1}" dt="2022-04-25T11:48:29.926" v="188" actId="1076"/>
          <ac:spMkLst>
            <pc:docMk/>
            <pc:sldMk cId="1984022736" sldId="257"/>
            <ac:spMk id="2" creationId="{F266081D-517B-5D43-A7B4-E67DDEDC0B31}"/>
          </ac:spMkLst>
        </pc:spChg>
        <pc:spChg chg="mod">
          <ac:chgData name="SAIDAN27" userId="8f346461-d885-4a9f-9ccc-acfe8828b55a" providerId="ADAL" clId="{11E71819-6887-4163-86FB-12F92926DDD1}" dt="2022-04-25T11:48:23.412" v="185" actId="1076"/>
          <ac:spMkLst>
            <pc:docMk/>
            <pc:sldMk cId="1984022736" sldId="257"/>
            <ac:spMk id="4" creationId="{9CA982C5-8822-5F41-B151-CBFC3278D992}"/>
          </ac:spMkLst>
        </pc:spChg>
        <pc:picChg chg="mod">
          <ac:chgData name="SAIDAN27" userId="8f346461-d885-4a9f-9ccc-acfe8828b55a" providerId="ADAL" clId="{11E71819-6887-4163-86FB-12F92926DDD1}" dt="2022-04-25T11:48:19.364" v="184" actId="1076"/>
          <ac:picMkLst>
            <pc:docMk/>
            <pc:sldMk cId="1984022736" sldId="257"/>
            <ac:picMk id="5" creationId="{FB5DBD6C-E8A8-B349-AC85-61C44AAEA056}"/>
          </ac:picMkLst>
        </pc:picChg>
      </pc:sldChg>
      <pc:sldChg chg="addSp delSp modSp mod ord">
        <pc:chgData name="SAIDAN27" userId="8f346461-d885-4a9f-9ccc-acfe8828b55a" providerId="ADAL" clId="{11E71819-6887-4163-86FB-12F92926DDD1}" dt="2022-04-25T12:57:44.686" v="814" actId="9405"/>
        <pc:sldMkLst>
          <pc:docMk/>
          <pc:sldMk cId="199370847" sldId="259"/>
        </pc:sldMkLst>
        <pc:picChg chg="mod">
          <ac:chgData name="SAIDAN27" userId="8f346461-d885-4a9f-9ccc-acfe8828b55a" providerId="ADAL" clId="{11E71819-6887-4163-86FB-12F92926DDD1}" dt="2022-04-25T12:56:31.519" v="806" actId="1076"/>
          <ac:picMkLst>
            <pc:docMk/>
            <pc:sldMk cId="199370847" sldId="259"/>
            <ac:picMk id="7" creationId="{5EBBCDE4-8A64-3584-AECE-E77FDC808F23}"/>
          </ac:picMkLst>
        </pc:picChg>
        <pc:picChg chg="mod">
          <ac:chgData name="SAIDAN27" userId="8f346461-d885-4a9f-9ccc-acfe8828b55a" providerId="ADAL" clId="{11E71819-6887-4163-86FB-12F92926DDD1}" dt="2022-04-25T12:56:33.940" v="807" actId="1076"/>
          <ac:picMkLst>
            <pc:docMk/>
            <pc:sldMk cId="199370847" sldId="259"/>
            <ac:picMk id="8" creationId="{326EE11F-F8A1-096C-36AA-567A2AB7F930}"/>
          </ac:picMkLst>
        </pc:picChg>
        <pc:inkChg chg="add">
          <ac:chgData name="SAIDAN27" userId="8f346461-d885-4a9f-9ccc-acfe8828b55a" providerId="ADAL" clId="{11E71819-6887-4163-86FB-12F92926DDD1}" dt="2022-04-25T12:56:43.382" v="808" actId="9405"/>
          <ac:inkMkLst>
            <pc:docMk/>
            <pc:sldMk cId="199370847" sldId="259"/>
            <ac:inkMk id="10" creationId="{30B14990-5DAB-40C4-BBB0-B6FA234BE73A}"/>
          </ac:inkMkLst>
        </pc:inkChg>
        <pc:inkChg chg="add">
          <ac:chgData name="SAIDAN27" userId="8f346461-d885-4a9f-9ccc-acfe8828b55a" providerId="ADAL" clId="{11E71819-6887-4163-86FB-12F92926DDD1}" dt="2022-04-25T12:56:55.390" v="809" actId="9405"/>
          <ac:inkMkLst>
            <pc:docMk/>
            <pc:sldMk cId="199370847" sldId="259"/>
            <ac:inkMk id="12" creationId="{68307CB4-4E64-42B5-BC07-D9CA272B2A2D}"/>
          </ac:inkMkLst>
        </pc:inkChg>
        <pc:inkChg chg="add del">
          <ac:chgData name="SAIDAN27" userId="8f346461-d885-4a9f-9ccc-acfe8828b55a" providerId="ADAL" clId="{11E71819-6887-4163-86FB-12F92926DDD1}" dt="2022-04-25T12:57:44.686" v="814" actId="9405"/>
          <ac:inkMkLst>
            <pc:docMk/>
            <pc:sldMk cId="199370847" sldId="259"/>
            <ac:inkMk id="14" creationId="{AB984CF0-45BF-47A0-B961-D9C913B7652B}"/>
          </ac:inkMkLst>
        </pc:inkChg>
      </pc:sldChg>
      <pc:sldChg chg="addSp modSp mod">
        <pc:chgData name="SAIDAN27" userId="8f346461-d885-4a9f-9ccc-acfe8828b55a" providerId="ADAL" clId="{11E71819-6887-4163-86FB-12F92926DDD1}" dt="2022-04-25T13:00:51.016" v="835"/>
        <pc:sldMkLst>
          <pc:docMk/>
          <pc:sldMk cId="3180469327" sldId="261"/>
        </pc:sldMkLst>
        <pc:spChg chg="mod">
          <ac:chgData name="SAIDAN27" userId="8f346461-d885-4a9f-9ccc-acfe8828b55a" providerId="ADAL" clId="{11E71819-6887-4163-86FB-12F92926DDD1}" dt="2022-04-25T11:51:20.498" v="223" actId="1076"/>
          <ac:spMkLst>
            <pc:docMk/>
            <pc:sldMk cId="3180469327" sldId="261"/>
            <ac:spMk id="2" creationId="{23F6D5E8-15CF-4755-910B-1B5A1E777357}"/>
          </ac:spMkLst>
        </pc:spChg>
        <pc:graphicFrameChg chg="mod modGraphic">
          <ac:chgData name="SAIDAN27" userId="8f346461-d885-4a9f-9ccc-acfe8828b55a" providerId="ADAL" clId="{11E71819-6887-4163-86FB-12F92926DDD1}" dt="2022-04-25T13:00:51.016" v="835"/>
          <ac:graphicFrameMkLst>
            <pc:docMk/>
            <pc:sldMk cId="3180469327" sldId="261"/>
            <ac:graphicFrameMk id="10" creationId="{C1CB8C9B-BB0F-AD4A-8ACF-2331155C35DF}"/>
          </ac:graphicFrameMkLst>
        </pc:graphicFrameChg>
        <pc:cxnChg chg="add mod">
          <ac:chgData name="SAIDAN27" userId="8f346461-d885-4a9f-9ccc-acfe8828b55a" providerId="ADAL" clId="{11E71819-6887-4163-86FB-12F92926DDD1}" dt="2022-04-25T11:53:33.768" v="250" actId="14100"/>
          <ac:cxnSpMkLst>
            <pc:docMk/>
            <pc:sldMk cId="3180469327" sldId="261"/>
            <ac:cxnSpMk id="4" creationId="{1B2DF10A-2336-404F-B4F2-C4B7F59505E4}"/>
          </ac:cxnSpMkLst>
        </pc:cxnChg>
        <pc:cxnChg chg="add mod">
          <ac:chgData name="SAIDAN27" userId="8f346461-d885-4a9f-9ccc-acfe8828b55a" providerId="ADAL" clId="{11E71819-6887-4163-86FB-12F92926DDD1}" dt="2022-04-25T11:53:35.733" v="251" actId="14100"/>
          <ac:cxnSpMkLst>
            <pc:docMk/>
            <pc:sldMk cId="3180469327" sldId="261"/>
            <ac:cxnSpMk id="11" creationId="{6BC1CF8A-8553-44C5-A10E-49DDDA8BD440}"/>
          </ac:cxnSpMkLst>
        </pc:cxnChg>
      </pc:sldChg>
      <pc:sldChg chg="addSp delSp modSp mod ord">
        <pc:chgData name="SAIDAN27" userId="8f346461-d885-4a9f-9ccc-acfe8828b55a" providerId="ADAL" clId="{11E71819-6887-4163-86FB-12F92926DDD1}" dt="2022-04-25T12:58:38.283" v="826" actId="404"/>
        <pc:sldMkLst>
          <pc:docMk/>
          <pc:sldMk cId="948558042" sldId="277"/>
        </pc:sldMkLst>
        <pc:spChg chg="mod">
          <ac:chgData name="SAIDAN27" userId="8f346461-d885-4a9f-9ccc-acfe8828b55a" providerId="ADAL" clId="{11E71819-6887-4163-86FB-12F92926DDD1}" dt="2022-04-25T12:58:34.961" v="825" actId="404"/>
          <ac:spMkLst>
            <pc:docMk/>
            <pc:sldMk cId="948558042" sldId="277"/>
            <ac:spMk id="2" creationId="{23F6D5E8-15CF-4755-910B-1B5A1E777357}"/>
          </ac:spMkLst>
        </pc:spChg>
        <pc:graphicFrameChg chg="mod modGraphic">
          <ac:chgData name="SAIDAN27" userId="8f346461-d885-4a9f-9ccc-acfe8828b55a" providerId="ADAL" clId="{11E71819-6887-4163-86FB-12F92926DDD1}" dt="2022-04-25T12:58:38.283" v="826" actId="404"/>
          <ac:graphicFrameMkLst>
            <pc:docMk/>
            <pc:sldMk cId="948558042" sldId="277"/>
            <ac:graphicFrameMk id="11" creationId="{E3ED3676-AF55-5243-80AF-E4C3CB787FAB}"/>
          </ac:graphicFrameMkLst>
        </pc:graphicFrameChg>
        <pc:inkChg chg="add del">
          <ac:chgData name="SAIDAN27" userId="8f346461-d885-4a9f-9ccc-acfe8828b55a" providerId="ADAL" clId="{11E71819-6887-4163-86FB-12F92926DDD1}" dt="2022-04-25T12:57:42.676" v="812" actId="9405"/>
          <ac:inkMkLst>
            <pc:docMk/>
            <pc:sldMk cId="948558042" sldId="277"/>
            <ac:inkMk id="3" creationId="{D291330D-316C-44DF-BA6D-909DD6465821}"/>
          </ac:inkMkLst>
        </pc:inkChg>
      </pc:sldChg>
      <pc:sldChg chg="delSp modSp mod">
        <pc:chgData name="SAIDAN27" userId="8f346461-d885-4a9f-9ccc-acfe8828b55a" providerId="ADAL" clId="{11E71819-6887-4163-86FB-12F92926DDD1}" dt="2022-04-25T12:52:04.376" v="763" actId="1076"/>
        <pc:sldMkLst>
          <pc:docMk/>
          <pc:sldMk cId="1415831721" sldId="278"/>
        </pc:sldMkLst>
        <pc:spChg chg="mod">
          <ac:chgData name="SAIDAN27" userId="8f346461-d885-4a9f-9ccc-acfe8828b55a" providerId="ADAL" clId="{11E71819-6887-4163-86FB-12F92926DDD1}" dt="2022-04-24T09:31:57.265" v="14" actId="404"/>
          <ac:spMkLst>
            <pc:docMk/>
            <pc:sldMk cId="1415831721" sldId="278"/>
            <ac:spMk id="2" creationId="{F266081D-517B-5D43-A7B4-E67DDEDC0B31}"/>
          </ac:spMkLst>
        </pc:spChg>
        <pc:spChg chg="del mod">
          <ac:chgData name="SAIDAN27" userId="8f346461-d885-4a9f-9ccc-acfe8828b55a" providerId="ADAL" clId="{11E71819-6887-4163-86FB-12F92926DDD1}" dt="2022-04-25T11:53:49.493" v="252" actId="478"/>
          <ac:spMkLst>
            <pc:docMk/>
            <pc:sldMk cId="1415831721" sldId="278"/>
            <ac:spMk id="3" creationId="{2D219505-9D7D-47EE-B8DA-D2301EBFA319}"/>
          </ac:spMkLst>
        </pc:spChg>
        <pc:spChg chg="mod">
          <ac:chgData name="SAIDAN27" userId="8f346461-d885-4a9f-9ccc-acfe8828b55a" providerId="ADAL" clId="{11E71819-6887-4163-86FB-12F92926DDD1}" dt="2022-04-25T12:52:04.376" v="763" actId="1076"/>
          <ac:spMkLst>
            <pc:docMk/>
            <pc:sldMk cId="1415831721" sldId="278"/>
            <ac:spMk id="4" creationId="{9579CDD8-F6C4-4C21-AAE5-F6895D476E83}"/>
          </ac:spMkLst>
        </pc:spChg>
        <pc:picChg chg="mod">
          <ac:chgData name="SAIDAN27" userId="8f346461-d885-4a9f-9ccc-acfe8828b55a" providerId="ADAL" clId="{11E71819-6887-4163-86FB-12F92926DDD1}" dt="2022-04-25T12:52:01.667" v="762" actId="1076"/>
          <ac:picMkLst>
            <pc:docMk/>
            <pc:sldMk cId="1415831721" sldId="278"/>
            <ac:picMk id="5" creationId="{FB5DBD6C-E8A8-B349-AC85-61C44AAEA056}"/>
          </ac:picMkLst>
        </pc:picChg>
      </pc:sldChg>
      <pc:sldChg chg="addSp delSp modSp mod modClrScheme chgLayout">
        <pc:chgData name="SAIDAN27" userId="8f346461-d885-4a9f-9ccc-acfe8828b55a" providerId="ADAL" clId="{11E71819-6887-4163-86FB-12F92926DDD1}" dt="2022-04-25T12:52:58.933" v="765" actId="1076"/>
        <pc:sldMkLst>
          <pc:docMk/>
          <pc:sldMk cId="182554270" sldId="279"/>
        </pc:sldMkLst>
        <pc:spChg chg="del mod">
          <ac:chgData name="SAIDAN27" userId="8f346461-d885-4a9f-9ccc-acfe8828b55a" providerId="ADAL" clId="{11E71819-6887-4163-86FB-12F92926DDD1}" dt="2022-04-25T12:15:47.525" v="306" actId="478"/>
          <ac:spMkLst>
            <pc:docMk/>
            <pc:sldMk cId="182554270" sldId="279"/>
            <ac:spMk id="2" creationId="{C380B57D-3BC6-4177-A172-AC83F12C652E}"/>
          </ac:spMkLst>
        </pc:spChg>
        <pc:spChg chg="del mod">
          <ac:chgData name="SAIDAN27" userId="8f346461-d885-4a9f-9ccc-acfe8828b55a" providerId="ADAL" clId="{11E71819-6887-4163-86FB-12F92926DDD1}" dt="2022-04-25T12:15:31.734" v="303" actId="478"/>
          <ac:spMkLst>
            <pc:docMk/>
            <pc:sldMk cId="182554270" sldId="279"/>
            <ac:spMk id="3" creationId="{DFF816C9-A304-46A4-9357-0F5C6E316542}"/>
          </ac:spMkLst>
        </pc:spChg>
        <pc:spChg chg="add mod">
          <ac:chgData name="SAIDAN27" userId="8f346461-d885-4a9f-9ccc-acfe8828b55a" providerId="ADAL" clId="{11E71819-6887-4163-86FB-12F92926DDD1}" dt="2022-04-25T12:52:58.933" v="765" actId="1076"/>
          <ac:spMkLst>
            <pc:docMk/>
            <pc:sldMk cId="182554270" sldId="279"/>
            <ac:spMk id="7" creationId="{06084072-9AF3-4081-B7D0-C9FF8F0F7E29}"/>
          </ac:spMkLst>
        </pc:spChg>
        <pc:spChg chg="add del mod">
          <ac:chgData name="SAIDAN27" userId="8f346461-d885-4a9f-9ccc-acfe8828b55a" providerId="ADAL" clId="{11E71819-6887-4163-86FB-12F92926DDD1}" dt="2022-04-25T12:16:05.045" v="309" actId="478"/>
          <ac:spMkLst>
            <pc:docMk/>
            <pc:sldMk cId="182554270" sldId="279"/>
            <ac:spMk id="9" creationId="{A582524B-78ED-4085-9C5E-C4F737EF0409}"/>
          </ac:spMkLst>
        </pc:spChg>
        <pc:spChg chg="add mod">
          <ac:chgData name="SAIDAN27" userId="8f346461-d885-4a9f-9ccc-acfe8828b55a" providerId="ADAL" clId="{11E71819-6887-4163-86FB-12F92926DDD1}" dt="2022-04-25T12:16:40.956" v="319" actId="404"/>
          <ac:spMkLst>
            <pc:docMk/>
            <pc:sldMk cId="182554270" sldId="279"/>
            <ac:spMk id="10" creationId="{C57197E7-47DD-4852-AC3A-2C0B431EDAF1}"/>
          </ac:spMkLst>
        </pc:spChg>
        <pc:spChg chg="add del mod">
          <ac:chgData name="SAIDAN27" userId="8f346461-d885-4a9f-9ccc-acfe8828b55a" providerId="ADAL" clId="{11E71819-6887-4163-86FB-12F92926DDD1}" dt="2022-04-25T12:15:51.767" v="307" actId="478"/>
          <ac:spMkLst>
            <pc:docMk/>
            <pc:sldMk cId="182554270" sldId="279"/>
            <ac:spMk id="12" creationId="{9145E135-297F-4D5E-B788-C9A9C794D480}"/>
          </ac:spMkLst>
        </pc:spChg>
        <pc:picChg chg="add del mod">
          <ac:chgData name="SAIDAN27" userId="8f346461-d885-4a9f-9ccc-acfe8828b55a" providerId="ADAL" clId="{11E71819-6887-4163-86FB-12F92926DDD1}" dt="2022-04-25T12:12:37.913" v="293"/>
          <ac:picMkLst>
            <pc:docMk/>
            <pc:sldMk cId="182554270" sldId="279"/>
            <ac:picMk id="4" creationId="{26FF3E0E-EF54-4245-9C6C-20F9F608C13E}"/>
          </ac:picMkLst>
        </pc:picChg>
        <pc:picChg chg="add del">
          <ac:chgData name="SAIDAN27" userId="8f346461-d885-4a9f-9ccc-acfe8828b55a" providerId="ADAL" clId="{11E71819-6887-4163-86FB-12F92926DDD1}" dt="2022-04-25T12:14:01.861" v="296" actId="26606"/>
          <ac:picMkLst>
            <pc:docMk/>
            <pc:sldMk cId="182554270" sldId="279"/>
            <ac:picMk id="5" creationId="{8EE38050-5F38-11D8-53B3-238CF27E8E16}"/>
          </ac:picMkLst>
        </pc:picChg>
        <pc:picChg chg="add">
          <ac:chgData name="SAIDAN27" userId="8f346461-d885-4a9f-9ccc-acfe8828b55a" providerId="ADAL" clId="{11E71819-6887-4163-86FB-12F92926DDD1}" dt="2022-04-25T12:14:44.905" v="298" actId="26606"/>
          <ac:picMkLst>
            <pc:docMk/>
            <pc:sldMk cId="182554270" sldId="279"/>
            <ac:picMk id="6" creationId="{0CC4FA5F-3BC6-DF20-9456-46408FF32E9C}"/>
          </ac:picMkLst>
        </pc:picChg>
      </pc:sldChg>
      <pc:sldChg chg="addSp delSp modSp mod ord">
        <pc:chgData name="SAIDAN27" userId="8f346461-d885-4a9f-9ccc-acfe8828b55a" providerId="ADAL" clId="{11E71819-6887-4163-86FB-12F92926DDD1}" dt="2022-04-25T12:34:13.973" v="586" actId="478"/>
        <pc:sldMkLst>
          <pc:docMk/>
          <pc:sldMk cId="4227093334" sldId="281"/>
        </pc:sldMkLst>
        <pc:spChg chg="del">
          <ac:chgData name="SAIDAN27" userId="8f346461-d885-4a9f-9ccc-acfe8828b55a" providerId="ADAL" clId="{11E71819-6887-4163-86FB-12F92926DDD1}" dt="2022-04-25T12:34:11.144" v="584" actId="478"/>
          <ac:spMkLst>
            <pc:docMk/>
            <pc:sldMk cId="4227093334" sldId="281"/>
            <ac:spMk id="2" creationId="{5F3F6C66-D6D7-4A72-9928-967AEA400766}"/>
          </ac:spMkLst>
        </pc:spChg>
        <pc:spChg chg="add del mod">
          <ac:chgData name="SAIDAN27" userId="8f346461-d885-4a9f-9ccc-acfe8828b55a" providerId="ADAL" clId="{11E71819-6887-4163-86FB-12F92926DDD1}" dt="2022-04-25T12:34:13.973" v="586" actId="478"/>
          <ac:spMkLst>
            <pc:docMk/>
            <pc:sldMk cId="4227093334" sldId="281"/>
            <ac:spMk id="10" creationId="{FE7D1FF5-E6C1-4482-AAA4-A975AE2DD54A}"/>
          </ac:spMkLst>
        </pc:spChg>
        <pc:spChg chg="add mod">
          <ac:chgData name="SAIDAN27" userId="8f346461-d885-4a9f-9ccc-acfe8828b55a" providerId="ADAL" clId="{11E71819-6887-4163-86FB-12F92926DDD1}" dt="2022-04-25T12:34:12.197" v="585"/>
          <ac:spMkLst>
            <pc:docMk/>
            <pc:sldMk cId="4227093334" sldId="281"/>
            <ac:spMk id="14" creationId="{B054D8E4-A771-460E-9ED7-BE8F90180B4C}"/>
          </ac:spMkLst>
        </pc:spChg>
        <pc:grpChg chg="mod">
          <ac:chgData name="SAIDAN27" userId="8f346461-d885-4a9f-9ccc-acfe8828b55a" providerId="ADAL" clId="{11E71819-6887-4163-86FB-12F92926DDD1}" dt="2022-04-25T12:29:30.551" v="505"/>
          <ac:grpSpMkLst>
            <pc:docMk/>
            <pc:sldMk cId="4227093334" sldId="281"/>
            <ac:grpSpMk id="8" creationId="{E545DAA4-6528-47FE-B334-B6054C042132}"/>
          </ac:grpSpMkLst>
        </pc:grpChg>
        <pc:graphicFrameChg chg="mod">
          <ac:chgData name="SAIDAN27" userId="8f346461-d885-4a9f-9ccc-acfe8828b55a" providerId="ADAL" clId="{11E71819-6887-4163-86FB-12F92926DDD1}" dt="2022-04-25T12:30:05.600" v="541" actId="1038"/>
          <ac:graphicFrameMkLst>
            <pc:docMk/>
            <pc:sldMk cId="4227093334" sldId="281"/>
            <ac:graphicFrameMk id="6" creationId="{4F8339CB-596F-46C7-A612-EA1CB5750EDB}"/>
          </ac:graphicFrameMkLst>
        </pc:graphicFrameChg>
        <pc:inkChg chg="add del">
          <ac:chgData name="SAIDAN27" userId="8f346461-d885-4a9f-9ccc-acfe8828b55a" providerId="ADAL" clId="{11E71819-6887-4163-86FB-12F92926DDD1}" dt="2022-04-25T12:29:31.839" v="508" actId="9405"/>
          <ac:inkMkLst>
            <pc:docMk/>
            <pc:sldMk cId="4227093334" sldId="281"/>
            <ac:inkMk id="3" creationId="{3533B393-BE44-4A80-9845-D7F2A8625DC8}"/>
          </ac:inkMkLst>
        </pc:inkChg>
        <pc:inkChg chg="add del">
          <ac:chgData name="SAIDAN27" userId="8f346461-d885-4a9f-9ccc-acfe8828b55a" providerId="ADAL" clId="{11E71819-6887-4163-86FB-12F92926DDD1}" dt="2022-04-25T12:29:31.268" v="507" actId="9405"/>
          <ac:inkMkLst>
            <pc:docMk/>
            <pc:sldMk cId="4227093334" sldId="281"/>
            <ac:inkMk id="4" creationId="{F50A1BB6-F25B-4C2C-A9A9-43D2E2D275BF}"/>
          </ac:inkMkLst>
        </pc:inkChg>
        <pc:inkChg chg="add del mod">
          <ac:chgData name="SAIDAN27" userId="8f346461-d885-4a9f-9ccc-acfe8828b55a" providerId="ADAL" clId="{11E71819-6887-4163-86FB-12F92926DDD1}" dt="2022-04-25T12:29:30.924" v="506" actId="9405"/>
          <ac:inkMkLst>
            <pc:docMk/>
            <pc:sldMk cId="4227093334" sldId="281"/>
            <ac:inkMk id="5" creationId="{FD16F0C8-81C4-477B-9280-4432AD6B3042}"/>
          </ac:inkMkLst>
        </pc:inkChg>
        <pc:inkChg chg="add del mod">
          <ac:chgData name="SAIDAN27" userId="8f346461-d885-4a9f-9ccc-acfe8828b55a" providerId="ADAL" clId="{11E71819-6887-4163-86FB-12F92926DDD1}" dt="2022-04-25T12:29:30.551" v="505"/>
          <ac:inkMkLst>
            <pc:docMk/>
            <pc:sldMk cId="4227093334" sldId="281"/>
            <ac:inkMk id="7" creationId="{8B371F00-C5BA-4BF3-9214-C1906A172021}"/>
          </ac:inkMkLst>
        </pc:inkChg>
      </pc:sldChg>
      <pc:sldChg chg="addSp delSp modSp mod ord">
        <pc:chgData name="SAIDAN27" userId="8f346461-d885-4a9f-9ccc-acfe8828b55a" providerId="ADAL" clId="{11E71819-6887-4163-86FB-12F92926DDD1}" dt="2022-04-25T11:44:17.145" v="173" actId="14100"/>
        <pc:sldMkLst>
          <pc:docMk/>
          <pc:sldMk cId="565067674" sldId="282"/>
        </pc:sldMkLst>
        <pc:spChg chg="mod">
          <ac:chgData name="SAIDAN27" userId="8f346461-d885-4a9f-9ccc-acfe8828b55a" providerId="ADAL" clId="{11E71819-6887-4163-86FB-12F92926DDD1}" dt="2022-04-25T11:41:11.303" v="156" actId="2711"/>
          <ac:spMkLst>
            <pc:docMk/>
            <pc:sldMk cId="565067674" sldId="282"/>
            <ac:spMk id="2" creationId="{5B23B511-79E8-44DB-8CA3-7169B7E455C8}"/>
          </ac:spMkLst>
        </pc:spChg>
        <pc:spChg chg="del">
          <ac:chgData name="SAIDAN27" userId="8f346461-d885-4a9f-9ccc-acfe8828b55a" providerId="ADAL" clId="{11E71819-6887-4163-86FB-12F92926DDD1}" dt="2022-04-25T11:43:03.442" v="157" actId="931"/>
          <ac:spMkLst>
            <pc:docMk/>
            <pc:sldMk cId="565067674" sldId="282"/>
            <ac:spMk id="3" creationId="{5D0F03F0-5ED0-4C2F-9B68-E8CA294AA88C}"/>
          </ac:spMkLst>
        </pc:spChg>
        <pc:spChg chg="add del mod">
          <ac:chgData name="SAIDAN27" userId="8f346461-d885-4a9f-9ccc-acfe8828b55a" providerId="ADAL" clId="{11E71819-6887-4163-86FB-12F92926DDD1}" dt="2022-04-25T11:43:45.983" v="165" actId="478"/>
          <ac:spMkLst>
            <pc:docMk/>
            <pc:sldMk cId="565067674" sldId="282"/>
            <ac:spMk id="7" creationId="{4A4D2F75-27FF-486B-B115-6AB160462F06}"/>
          </ac:spMkLst>
        </pc:spChg>
        <pc:picChg chg="add del mod">
          <ac:chgData name="SAIDAN27" userId="8f346461-d885-4a9f-9ccc-acfe8828b55a" providerId="ADAL" clId="{11E71819-6887-4163-86FB-12F92926DDD1}" dt="2022-04-25T11:43:35.323" v="162" actId="478"/>
          <ac:picMkLst>
            <pc:docMk/>
            <pc:sldMk cId="565067674" sldId="282"/>
            <ac:picMk id="5" creationId="{8F858D74-2C6A-4D5E-BB87-6F21DD0D375C}"/>
          </ac:picMkLst>
        </pc:picChg>
        <pc:picChg chg="add mod">
          <ac:chgData name="SAIDAN27" userId="8f346461-d885-4a9f-9ccc-acfe8828b55a" providerId="ADAL" clId="{11E71819-6887-4163-86FB-12F92926DDD1}" dt="2022-04-25T11:44:17.145" v="173" actId="14100"/>
          <ac:picMkLst>
            <pc:docMk/>
            <pc:sldMk cId="565067674" sldId="282"/>
            <ac:picMk id="1026" creationId="{66D1D4FC-C02E-4416-AED6-5D6B993EB694}"/>
          </ac:picMkLst>
        </pc:picChg>
      </pc:sldChg>
      <pc:sldChg chg="addSp delSp modSp add mod ord addCm">
        <pc:chgData name="SAIDAN27" userId="8f346461-d885-4a9f-9ccc-acfe8828b55a" providerId="ADAL" clId="{11E71819-6887-4163-86FB-12F92926DDD1}" dt="2022-04-25T12:45:54.544" v="688" actId="9405"/>
        <pc:sldMkLst>
          <pc:docMk/>
          <pc:sldMk cId="1234942391" sldId="283"/>
        </pc:sldMkLst>
        <pc:graphicFrameChg chg="mod">
          <ac:chgData name="SAIDAN27" userId="8f346461-d885-4a9f-9ccc-acfe8828b55a" providerId="ADAL" clId="{11E71819-6887-4163-86FB-12F92926DDD1}" dt="2022-04-24T11:45:17.378" v="26"/>
          <ac:graphicFrameMkLst>
            <pc:docMk/>
            <pc:sldMk cId="1234942391" sldId="283"/>
            <ac:graphicFrameMk id="6" creationId="{4F8339CB-596F-46C7-A612-EA1CB5750EDB}"/>
          </ac:graphicFrameMkLst>
        </pc:graphicFrameChg>
        <pc:picChg chg="mod">
          <ac:chgData name="SAIDAN27" userId="8f346461-d885-4a9f-9ccc-acfe8828b55a" providerId="ADAL" clId="{11E71819-6887-4163-86FB-12F92926DDD1}" dt="2022-04-25T12:44:28.254" v="679" actId="1076"/>
          <ac:picMkLst>
            <pc:docMk/>
            <pc:sldMk cId="1234942391" sldId="283"/>
            <ac:picMk id="8" creationId="{865E2A8C-034A-D134-7211-03A6E85AB3D1}"/>
          </ac:picMkLst>
        </pc:picChg>
        <pc:inkChg chg="add del">
          <ac:chgData name="SAIDAN27" userId="8f346461-d885-4a9f-9ccc-acfe8828b55a" providerId="ADAL" clId="{11E71819-6887-4163-86FB-12F92926DDD1}" dt="2022-04-25T12:45:14.344" v="681" actId="9405"/>
          <ac:inkMkLst>
            <pc:docMk/>
            <pc:sldMk cId="1234942391" sldId="283"/>
            <ac:inkMk id="3" creationId="{7BF380B6-91B2-48DC-9128-A978DE9E1798}"/>
          </ac:inkMkLst>
        </pc:inkChg>
        <pc:inkChg chg="add del">
          <ac:chgData name="SAIDAN27" userId="8f346461-d885-4a9f-9ccc-acfe8828b55a" providerId="ADAL" clId="{11E71819-6887-4163-86FB-12F92926DDD1}" dt="2022-04-25T12:45:24.083" v="683" actId="9405"/>
          <ac:inkMkLst>
            <pc:docMk/>
            <pc:sldMk cId="1234942391" sldId="283"/>
            <ac:inkMk id="4" creationId="{3A4ED000-01D8-4548-9953-0841ACE312F5}"/>
          </ac:inkMkLst>
        </pc:inkChg>
        <pc:inkChg chg="add">
          <ac:chgData name="SAIDAN27" userId="8f346461-d885-4a9f-9ccc-acfe8828b55a" providerId="ADAL" clId="{11E71819-6887-4163-86FB-12F92926DDD1}" dt="2022-04-25T12:45:27.546" v="684" actId="9405"/>
          <ac:inkMkLst>
            <pc:docMk/>
            <pc:sldMk cId="1234942391" sldId="283"/>
            <ac:inkMk id="5" creationId="{23D5C57D-B441-461E-A003-E17434B7C8DD}"/>
          </ac:inkMkLst>
        </pc:inkChg>
        <pc:inkChg chg="add">
          <ac:chgData name="SAIDAN27" userId="8f346461-d885-4a9f-9ccc-acfe8828b55a" providerId="ADAL" clId="{11E71819-6887-4163-86FB-12F92926DDD1}" dt="2022-04-25T12:45:31.389" v="685" actId="9405"/>
          <ac:inkMkLst>
            <pc:docMk/>
            <pc:sldMk cId="1234942391" sldId="283"/>
            <ac:inkMk id="7" creationId="{7AD4463C-71D9-42D4-8E49-C67F49D52EC0}"/>
          </ac:inkMkLst>
        </pc:inkChg>
        <pc:inkChg chg="add">
          <ac:chgData name="SAIDAN27" userId="8f346461-d885-4a9f-9ccc-acfe8828b55a" providerId="ADAL" clId="{11E71819-6887-4163-86FB-12F92926DDD1}" dt="2022-04-25T12:45:44.202" v="686" actId="9405"/>
          <ac:inkMkLst>
            <pc:docMk/>
            <pc:sldMk cId="1234942391" sldId="283"/>
            <ac:inkMk id="10" creationId="{9A5E73BE-1A0D-44AC-B02F-C269ABEBBAE9}"/>
          </ac:inkMkLst>
        </pc:inkChg>
        <pc:inkChg chg="add">
          <ac:chgData name="SAIDAN27" userId="8f346461-d885-4a9f-9ccc-acfe8828b55a" providerId="ADAL" clId="{11E71819-6887-4163-86FB-12F92926DDD1}" dt="2022-04-25T12:45:52.497" v="687" actId="9405"/>
          <ac:inkMkLst>
            <pc:docMk/>
            <pc:sldMk cId="1234942391" sldId="283"/>
            <ac:inkMk id="12" creationId="{75B3D1DA-2511-47FB-B89C-6C562B5BD6C9}"/>
          </ac:inkMkLst>
        </pc:inkChg>
        <pc:inkChg chg="add">
          <ac:chgData name="SAIDAN27" userId="8f346461-d885-4a9f-9ccc-acfe8828b55a" providerId="ADAL" clId="{11E71819-6887-4163-86FB-12F92926DDD1}" dt="2022-04-25T12:45:54.544" v="688" actId="9405"/>
          <ac:inkMkLst>
            <pc:docMk/>
            <pc:sldMk cId="1234942391" sldId="283"/>
            <ac:inkMk id="14" creationId="{BC166164-E247-4722-9817-7DCB11BF1372}"/>
          </ac:inkMkLst>
        </pc:inkChg>
      </pc:sldChg>
      <pc:sldChg chg="addSp modSp add mod ord">
        <pc:chgData name="SAIDAN27" userId="8f346461-d885-4a9f-9ccc-acfe8828b55a" providerId="ADAL" clId="{11E71819-6887-4163-86FB-12F92926DDD1}" dt="2022-04-25T12:56:19.381" v="805" actId="14100"/>
        <pc:sldMkLst>
          <pc:docMk/>
          <pc:sldMk cId="1703668385" sldId="284"/>
        </pc:sldMkLst>
        <pc:spChg chg="mod">
          <ac:chgData name="SAIDAN27" userId="8f346461-d885-4a9f-9ccc-acfe8828b55a" providerId="ADAL" clId="{11E71819-6887-4163-86FB-12F92926DDD1}" dt="2022-04-25T12:36:57.293" v="615" actId="14100"/>
          <ac:spMkLst>
            <pc:docMk/>
            <pc:sldMk cId="1703668385" sldId="284"/>
            <ac:spMk id="2" creationId="{5F3F6C66-D6D7-4A72-9928-967AEA400766}"/>
          </ac:spMkLst>
        </pc:spChg>
        <pc:graphicFrameChg chg="mod">
          <ac:chgData name="SAIDAN27" userId="8f346461-d885-4a9f-9ccc-acfe8828b55a" providerId="ADAL" clId="{11E71819-6887-4163-86FB-12F92926DDD1}" dt="2022-04-25T11:47:01.054" v="179" actId="1076"/>
          <ac:graphicFrameMkLst>
            <pc:docMk/>
            <pc:sldMk cId="1703668385" sldId="284"/>
            <ac:graphicFrameMk id="6" creationId="{4F8339CB-596F-46C7-A612-EA1CB5750EDB}"/>
          </ac:graphicFrameMkLst>
        </pc:graphicFrameChg>
        <pc:picChg chg="add mod">
          <ac:chgData name="SAIDAN27" userId="8f346461-d885-4a9f-9ccc-acfe8828b55a" providerId="ADAL" clId="{11E71819-6887-4163-86FB-12F92926DDD1}" dt="2022-04-25T12:56:19.381" v="805" actId="14100"/>
          <ac:picMkLst>
            <pc:docMk/>
            <pc:sldMk cId="1703668385" sldId="284"/>
            <ac:picMk id="2050" creationId="{80C44674-8743-4888-850E-64A62500F7E5}"/>
          </ac:picMkLst>
        </pc:picChg>
      </pc:sldChg>
      <pc:sldChg chg="addSp delSp modSp mod ord">
        <pc:chgData name="SAIDAN27" userId="8f346461-d885-4a9f-9ccc-acfe8828b55a" providerId="ADAL" clId="{11E71819-6887-4163-86FB-12F92926DDD1}" dt="2022-04-25T12:32:51.408" v="579"/>
        <pc:sldMkLst>
          <pc:docMk/>
          <pc:sldMk cId="1480754963" sldId="285"/>
        </pc:sldMkLst>
        <pc:spChg chg="del">
          <ac:chgData name="SAIDAN27" userId="8f346461-d885-4a9f-9ccc-acfe8828b55a" providerId="ADAL" clId="{11E71819-6887-4163-86FB-12F92926DDD1}" dt="2022-04-25T12:32:23.922" v="568" actId="478"/>
          <ac:spMkLst>
            <pc:docMk/>
            <pc:sldMk cId="1480754963" sldId="285"/>
            <ac:spMk id="2" creationId="{5F3F6C66-D6D7-4A72-9928-967AEA400766}"/>
          </ac:spMkLst>
        </pc:spChg>
        <pc:spChg chg="mod">
          <ac:chgData name="SAIDAN27" userId="8f346461-d885-4a9f-9ccc-acfe8828b55a" providerId="ADAL" clId="{11E71819-6887-4163-86FB-12F92926DDD1}" dt="2022-04-25T12:32:51.408" v="579"/>
          <ac:spMkLst>
            <pc:docMk/>
            <pc:sldMk cId="1480754963" sldId="285"/>
            <ac:spMk id="3" creationId="{9EB41DEE-5027-EEB3-08F5-FF58A782373D}"/>
          </ac:spMkLst>
        </pc:spChg>
        <pc:spChg chg="add del mod">
          <ac:chgData name="SAIDAN27" userId="8f346461-d885-4a9f-9ccc-acfe8828b55a" providerId="ADAL" clId="{11E71819-6887-4163-86FB-12F92926DDD1}" dt="2022-04-25T12:32:27.566" v="570" actId="478"/>
          <ac:spMkLst>
            <pc:docMk/>
            <pc:sldMk cId="1480754963" sldId="285"/>
            <ac:spMk id="5" creationId="{D1819068-A309-4D13-955B-1BC703F8B662}"/>
          </ac:spMkLst>
        </pc:spChg>
        <pc:spChg chg="add mod">
          <ac:chgData name="SAIDAN27" userId="8f346461-d885-4a9f-9ccc-acfe8828b55a" providerId="ADAL" clId="{11E71819-6887-4163-86FB-12F92926DDD1}" dt="2022-04-25T12:32:25.655" v="569"/>
          <ac:spMkLst>
            <pc:docMk/>
            <pc:sldMk cId="1480754963" sldId="285"/>
            <ac:spMk id="8" creationId="{0851488C-9C51-4329-8DF7-DD44273F3034}"/>
          </ac:spMkLst>
        </pc:spChg>
      </pc:sldChg>
      <pc:sldChg chg="addSp delSp modSp mod">
        <pc:chgData name="SAIDAN27" userId="8f346461-d885-4a9f-9ccc-acfe8828b55a" providerId="ADAL" clId="{11E71819-6887-4163-86FB-12F92926DDD1}" dt="2022-04-25T12:33:50.334" v="582" actId="478"/>
        <pc:sldMkLst>
          <pc:docMk/>
          <pc:sldMk cId="3311538836" sldId="286"/>
        </pc:sldMkLst>
        <pc:spChg chg="del">
          <ac:chgData name="SAIDAN27" userId="8f346461-d885-4a9f-9ccc-acfe8828b55a" providerId="ADAL" clId="{11E71819-6887-4163-86FB-12F92926DDD1}" dt="2022-04-25T12:33:47.054" v="580" actId="478"/>
          <ac:spMkLst>
            <pc:docMk/>
            <pc:sldMk cId="3311538836" sldId="286"/>
            <ac:spMk id="2" creationId="{5F3F6C66-D6D7-4A72-9928-967AEA400766}"/>
          </ac:spMkLst>
        </pc:spChg>
        <pc:spChg chg="mod">
          <ac:chgData name="SAIDAN27" userId="8f346461-d885-4a9f-9ccc-acfe8828b55a" providerId="ADAL" clId="{11E71819-6887-4163-86FB-12F92926DDD1}" dt="2022-04-25T12:25:10.695" v="423" actId="1076"/>
          <ac:spMkLst>
            <pc:docMk/>
            <pc:sldMk cId="3311538836" sldId="286"/>
            <ac:spMk id="8" creationId="{5FDCAD48-5334-E803-560A-87D685E7CA83}"/>
          </ac:spMkLst>
        </pc:spChg>
        <pc:spChg chg="add del mod">
          <ac:chgData name="SAIDAN27" userId="8f346461-d885-4a9f-9ccc-acfe8828b55a" providerId="ADAL" clId="{11E71819-6887-4163-86FB-12F92926DDD1}" dt="2022-04-25T12:33:50.334" v="582" actId="478"/>
          <ac:spMkLst>
            <pc:docMk/>
            <pc:sldMk cId="3311538836" sldId="286"/>
            <ac:spMk id="9" creationId="{11CE499C-66BA-418C-AB60-68A52E0F7B98}"/>
          </ac:spMkLst>
        </pc:spChg>
        <pc:spChg chg="add mod">
          <ac:chgData name="SAIDAN27" userId="8f346461-d885-4a9f-9ccc-acfe8828b55a" providerId="ADAL" clId="{11E71819-6887-4163-86FB-12F92926DDD1}" dt="2022-04-25T12:33:47.379" v="581"/>
          <ac:spMkLst>
            <pc:docMk/>
            <pc:sldMk cId="3311538836" sldId="286"/>
            <ac:spMk id="12" creationId="{3A77B7C0-D5E0-45A0-B37A-F0F1EE5FAE01}"/>
          </ac:spMkLst>
        </pc:spChg>
        <pc:picChg chg="mod">
          <ac:chgData name="SAIDAN27" userId="8f346461-d885-4a9f-9ccc-acfe8828b55a" providerId="ADAL" clId="{11E71819-6887-4163-86FB-12F92926DDD1}" dt="2022-04-25T12:25:15.557" v="425" actId="14100"/>
          <ac:picMkLst>
            <pc:docMk/>
            <pc:sldMk cId="3311538836" sldId="286"/>
            <ac:picMk id="3" creationId="{FE579338-DED8-3EEA-756C-DD0EE54C7113}"/>
          </ac:picMkLst>
        </pc:picChg>
        <pc:inkChg chg="add">
          <ac:chgData name="SAIDAN27" userId="8f346461-d885-4a9f-9ccc-acfe8828b55a" providerId="ADAL" clId="{11E71819-6887-4163-86FB-12F92926DDD1}" dt="2022-04-25T12:25:31.663" v="426" actId="9405"/>
          <ac:inkMkLst>
            <pc:docMk/>
            <pc:sldMk cId="3311538836" sldId="286"/>
            <ac:inkMk id="4" creationId="{CD992DC6-E3D3-47E0-ACE2-499D338D6ACA}"/>
          </ac:inkMkLst>
        </pc:inkChg>
        <pc:inkChg chg="add">
          <ac:chgData name="SAIDAN27" userId="8f346461-d885-4a9f-9ccc-acfe8828b55a" providerId="ADAL" clId="{11E71819-6887-4163-86FB-12F92926DDD1}" dt="2022-04-25T12:25:42.921" v="427" actId="9405"/>
          <ac:inkMkLst>
            <pc:docMk/>
            <pc:sldMk cId="3311538836" sldId="286"/>
            <ac:inkMk id="5" creationId="{17088AA5-126B-4459-AAB6-258054BF6899}"/>
          </ac:inkMkLst>
        </pc:inkChg>
      </pc:sldChg>
      <pc:sldChg chg="addSp delSp modSp mod ord modNotesTx">
        <pc:chgData name="SAIDAN27" userId="8f346461-d885-4a9f-9ccc-acfe8828b55a" providerId="ADAL" clId="{11E71819-6887-4163-86FB-12F92926DDD1}" dt="2022-04-25T12:33:59.114" v="583" actId="1076"/>
        <pc:sldMkLst>
          <pc:docMk/>
          <pc:sldMk cId="2014063160" sldId="287"/>
        </pc:sldMkLst>
        <pc:spChg chg="del">
          <ac:chgData name="SAIDAN27" userId="8f346461-d885-4a9f-9ccc-acfe8828b55a" providerId="ADAL" clId="{11E71819-6887-4163-86FB-12F92926DDD1}" dt="2022-04-25T12:28:39.146" v="486" actId="478"/>
          <ac:spMkLst>
            <pc:docMk/>
            <pc:sldMk cId="2014063160" sldId="287"/>
            <ac:spMk id="2" creationId="{5F3F6C66-D6D7-4A72-9928-967AEA400766}"/>
          </ac:spMkLst>
        </pc:spChg>
        <pc:spChg chg="add del mod">
          <ac:chgData name="SAIDAN27" userId="8f346461-d885-4a9f-9ccc-acfe8828b55a" providerId="ADAL" clId="{11E71819-6887-4163-86FB-12F92926DDD1}" dt="2022-04-25T12:28:50.539" v="489" actId="478"/>
          <ac:spMkLst>
            <pc:docMk/>
            <pc:sldMk cId="2014063160" sldId="287"/>
            <ac:spMk id="6" creationId="{A3AF9045-8CFE-4A83-88A1-D0CC8149F808}"/>
          </ac:spMkLst>
        </pc:spChg>
        <pc:spChg chg="del mod">
          <ac:chgData name="SAIDAN27" userId="8f346461-d885-4a9f-9ccc-acfe8828b55a" providerId="ADAL" clId="{11E71819-6887-4163-86FB-12F92926DDD1}" dt="2022-04-25T12:26:30.804" v="453"/>
          <ac:spMkLst>
            <pc:docMk/>
            <pc:sldMk cId="2014063160" sldId="287"/>
            <ac:spMk id="8" creationId="{5FDCAD48-5334-E803-560A-87D685E7CA83}"/>
          </ac:spMkLst>
        </pc:spChg>
        <pc:spChg chg="add del mod">
          <ac:chgData name="SAIDAN27" userId="8f346461-d885-4a9f-9ccc-acfe8828b55a" providerId="ADAL" clId="{11E71819-6887-4163-86FB-12F92926DDD1}" dt="2022-04-25T12:33:59.114" v="583" actId="1076"/>
          <ac:spMkLst>
            <pc:docMk/>
            <pc:sldMk cId="2014063160" sldId="287"/>
            <ac:spMk id="10" creationId="{69D2E79B-8467-4A72-BB64-ACABB1D840F2}"/>
          </ac:spMkLst>
        </pc:spChg>
        <pc:picChg chg="mod">
          <ac:chgData name="SAIDAN27" userId="8f346461-d885-4a9f-9ccc-acfe8828b55a" providerId="ADAL" clId="{11E71819-6887-4163-86FB-12F92926DDD1}" dt="2022-04-25T12:28:53.698" v="490" actId="1076"/>
          <ac:picMkLst>
            <pc:docMk/>
            <pc:sldMk cId="2014063160" sldId="287"/>
            <ac:picMk id="3" creationId="{721A29F9-A489-70D6-4B77-B740EC13D4DB}"/>
          </ac:picMkLst>
        </pc:picChg>
        <pc:picChg chg="mod">
          <ac:chgData name="SAIDAN27" userId="8f346461-d885-4a9f-9ccc-acfe8828b55a" providerId="ADAL" clId="{11E71819-6887-4163-86FB-12F92926DDD1}" dt="2022-04-25T12:28:58.158" v="492" actId="1076"/>
          <ac:picMkLst>
            <pc:docMk/>
            <pc:sldMk cId="2014063160" sldId="287"/>
            <ac:picMk id="9" creationId="{EC801C8F-7574-6E6F-DCEE-B5F939FCAEA0}"/>
          </ac:picMkLst>
        </pc:picChg>
        <pc:inkChg chg="add del">
          <ac:chgData name="SAIDAN27" userId="8f346461-d885-4a9f-9ccc-acfe8828b55a" providerId="ADAL" clId="{11E71819-6887-4163-86FB-12F92926DDD1}" dt="2022-04-25T12:25:56.535" v="429" actId="9405"/>
          <ac:inkMkLst>
            <pc:docMk/>
            <pc:sldMk cId="2014063160" sldId="287"/>
            <ac:inkMk id="4" creationId="{4EE27C9D-6AB7-4B2A-BD1E-82A24771E1DA}"/>
          </ac:inkMkLst>
        </pc:inkChg>
        <pc:inkChg chg="add">
          <ac:chgData name="SAIDAN27" userId="8f346461-d885-4a9f-9ccc-acfe8828b55a" providerId="ADAL" clId="{11E71819-6887-4163-86FB-12F92926DDD1}" dt="2022-04-25T12:29:05.580" v="493" actId="9405"/>
          <ac:inkMkLst>
            <pc:docMk/>
            <pc:sldMk cId="2014063160" sldId="287"/>
            <ac:inkMk id="12" creationId="{539E02D2-965F-41DC-8E08-81900813C497}"/>
          </ac:inkMkLst>
        </pc:inkChg>
      </pc:sldChg>
      <pc:sldChg chg="addSp delSp modSp mod modNotesTx">
        <pc:chgData name="SAIDAN27" userId="8f346461-d885-4a9f-9ccc-acfe8828b55a" providerId="ADAL" clId="{11E71819-6887-4163-86FB-12F92926DDD1}" dt="2022-04-25T12:36:29.505" v="592" actId="478"/>
        <pc:sldMkLst>
          <pc:docMk/>
          <pc:sldMk cId="2342330616" sldId="288"/>
        </pc:sldMkLst>
        <pc:spChg chg="del">
          <ac:chgData name="SAIDAN27" userId="8f346461-d885-4a9f-9ccc-acfe8828b55a" providerId="ADAL" clId="{11E71819-6887-4163-86FB-12F92926DDD1}" dt="2022-04-25T12:36:26.073" v="591" actId="478"/>
          <ac:spMkLst>
            <pc:docMk/>
            <pc:sldMk cId="2342330616" sldId="288"/>
            <ac:spMk id="2" creationId="{5F3F6C66-D6D7-4A72-9928-967AEA400766}"/>
          </ac:spMkLst>
        </pc:spChg>
        <pc:spChg chg="del mod">
          <ac:chgData name="SAIDAN27" userId="8f346461-d885-4a9f-9ccc-acfe8828b55a" providerId="ADAL" clId="{11E71819-6887-4163-86FB-12F92926DDD1}" dt="2022-04-25T12:27:11.562" v="462" actId="478"/>
          <ac:spMkLst>
            <pc:docMk/>
            <pc:sldMk cId="2342330616" sldId="288"/>
            <ac:spMk id="8" creationId="{5FDCAD48-5334-E803-560A-87D685E7CA83}"/>
          </ac:spMkLst>
        </pc:spChg>
        <pc:spChg chg="add mod">
          <ac:chgData name="SAIDAN27" userId="8f346461-d885-4a9f-9ccc-acfe8828b55a" providerId="ADAL" clId="{11E71819-6887-4163-86FB-12F92926DDD1}" dt="2022-04-25T12:36:14.471" v="587" actId="1076"/>
          <ac:spMkLst>
            <pc:docMk/>
            <pc:sldMk cId="2342330616" sldId="288"/>
            <ac:spMk id="9" creationId="{53519A91-EBB7-4745-B777-60D0AE6183F2}"/>
          </ac:spMkLst>
        </pc:spChg>
        <pc:spChg chg="add del mod">
          <ac:chgData name="SAIDAN27" userId="8f346461-d885-4a9f-9ccc-acfe8828b55a" providerId="ADAL" clId="{11E71819-6887-4163-86FB-12F92926DDD1}" dt="2022-04-25T12:36:29.505" v="592" actId="478"/>
          <ac:spMkLst>
            <pc:docMk/>
            <pc:sldMk cId="2342330616" sldId="288"/>
            <ac:spMk id="14" creationId="{797E87D6-1CE1-453E-86BE-249A76FE5433}"/>
          </ac:spMkLst>
        </pc:spChg>
        <pc:picChg chg="mod">
          <ac:chgData name="SAIDAN27" userId="8f346461-d885-4a9f-9ccc-acfe8828b55a" providerId="ADAL" clId="{11E71819-6887-4163-86FB-12F92926DDD1}" dt="2022-04-25T12:36:15.728" v="588" actId="1076"/>
          <ac:picMkLst>
            <pc:docMk/>
            <pc:sldMk cId="2342330616" sldId="288"/>
            <ac:picMk id="4" creationId="{EB6BFF73-FDF0-5F93-2539-E1BF00C6F2A5}"/>
          </ac:picMkLst>
        </pc:picChg>
        <pc:picChg chg="mod">
          <ac:chgData name="SAIDAN27" userId="8f346461-d885-4a9f-9ccc-acfe8828b55a" providerId="ADAL" clId="{11E71819-6887-4163-86FB-12F92926DDD1}" dt="2022-04-25T12:36:18.024" v="589" actId="1076"/>
          <ac:picMkLst>
            <pc:docMk/>
            <pc:sldMk cId="2342330616" sldId="288"/>
            <ac:picMk id="5" creationId="{05257BBB-FE98-4F23-13F6-B0CBF6AB6362}"/>
          </ac:picMkLst>
        </pc:picChg>
        <pc:inkChg chg="add del">
          <ac:chgData name="SAIDAN27" userId="8f346461-d885-4a9f-9ccc-acfe8828b55a" providerId="ADAL" clId="{11E71819-6887-4163-86FB-12F92926DDD1}" dt="2022-04-25T12:29:14.652" v="495" actId="9405"/>
          <ac:inkMkLst>
            <pc:docMk/>
            <pc:sldMk cId="2342330616" sldId="288"/>
            <ac:inkMk id="3" creationId="{266ECD75-34DB-4096-9008-93CA1B4A7184}"/>
          </ac:inkMkLst>
        </pc:inkChg>
        <pc:inkChg chg="add del">
          <ac:chgData name="SAIDAN27" userId="8f346461-d885-4a9f-9ccc-acfe8828b55a" providerId="ADAL" clId="{11E71819-6887-4163-86FB-12F92926DDD1}" dt="2022-04-25T12:29:19.616" v="497" actId="9405"/>
          <ac:inkMkLst>
            <pc:docMk/>
            <pc:sldMk cId="2342330616" sldId="288"/>
            <ac:inkMk id="6" creationId="{4A8E7651-5418-4E38-8755-412AF3F8D15A}"/>
          </ac:inkMkLst>
        </pc:inkChg>
        <pc:inkChg chg="add mod">
          <ac:chgData name="SAIDAN27" userId="8f346461-d885-4a9f-9ccc-acfe8828b55a" providerId="ADAL" clId="{11E71819-6887-4163-86FB-12F92926DDD1}" dt="2022-04-25T12:36:21.388" v="590" actId="1076"/>
          <ac:inkMkLst>
            <pc:docMk/>
            <pc:sldMk cId="2342330616" sldId="288"/>
            <ac:inkMk id="10" creationId="{47E7517A-6A84-4616-9C8F-75D2CDECDA8D}"/>
          </ac:inkMkLst>
        </pc:inkChg>
      </pc:sldChg>
      <pc:sldChg chg="addSp delSp modSp new del mod">
        <pc:chgData name="SAIDAN27" userId="8f346461-d885-4a9f-9ccc-acfe8828b55a" providerId="ADAL" clId="{11E71819-6887-4163-86FB-12F92926DDD1}" dt="2022-04-25T11:39:26.921" v="116" actId="47"/>
        <pc:sldMkLst>
          <pc:docMk/>
          <pc:sldMk cId="3243754519" sldId="289"/>
        </pc:sldMkLst>
        <pc:spChg chg="add del">
          <ac:chgData name="SAIDAN27" userId="8f346461-d885-4a9f-9ccc-acfe8828b55a" providerId="ADAL" clId="{11E71819-6887-4163-86FB-12F92926DDD1}" dt="2022-04-25T11:24:45.154" v="100" actId="22"/>
          <ac:spMkLst>
            <pc:docMk/>
            <pc:sldMk cId="3243754519" sldId="289"/>
            <ac:spMk id="3" creationId="{1271A0A4-3C73-4D76-B9F6-59DD8090C65B}"/>
          </ac:spMkLst>
        </pc:spChg>
        <pc:picChg chg="add del mod ord">
          <ac:chgData name="SAIDAN27" userId="8f346461-d885-4a9f-9ccc-acfe8828b55a" providerId="ADAL" clId="{11E71819-6887-4163-86FB-12F92926DDD1}" dt="2022-04-25T11:24:45.154" v="100" actId="22"/>
          <ac:picMkLst>
            <pc:docMk/>
            <pc:sldMk cId="3243754519" sldId="289"/>
            <ac:picMk id="5" creationId="{E86B1285-5CA9-4E85-B871-1940A71968F7}"/>
          </ac:picMkLst>
        </pc:picChg>
      </pc:sldChg>
      <pc:sldChg chg="addSp modSp add mod">
        <pc:chgData name="SAIDAN27" userId="8f346461-d885-4a9f-9ccc-acfe8828b55a" providerId="ADAL" clId="{11E71819-6887-4163-86FB-12F92926DDD1}" dt="2022-04-25T12:30:44.499" v="546" actId="1076"/>
        <pc:sldMkLst>
          <pc:docMk/>
          <pc:sldMk cId="1946140477" sldId="290"/>
        </pc:sldMkLst>
        <pc:spChg chg="mod">
          <ac:chgData name="SAIDAN27" userId="8f346461-d885-4a9f-9ccc-acfe8828b55a" providerId="ADAL" clId="{11E71819-6887-4163-86FB-12F92926DDD1}" dt="2022-04-25T12:30:44.499" v="546" actId="1076"/>
          <ac:spMkLst>
            <pc:docMk/>
            <pc:sldMk cId="1946140477" sldId="290"/>
            <ac:spMk id="2" creationId="{5F3F6C66-D6D7-4A72-9928-967AEA400766}"/>
          </ac:spMkLst>
        </pc:spChg>
        <pc:graphicFrameChg chg="mod">
          <ac:chgData name="SAIDAN27" userId="8f346461-d885-4a9f-9ccc-acfe8828b55a" providerId="ADAL" clId="{11E71819-6887-4163-86FB-12F92926DDD1}" dt="2022-04-25T11:24:52.528" v="102"/>
          <ac:graphicFrameMkLst>
            <pc:docMk/>
            <pc:sldMk cId="1946140477" sldId="290"/>
            <ac:graphicFrameMk id="6" creationId="{4F8339CB-596F-46C7-A612-EA1CB5750EDB}"/>
          </ac:graphicFrameMkLst>
        </pc:graphicFrameChg>
        <pc:inkChg chg="add">
          <ac:chgData name="SAIDAN27" userId="8f346461-d885-4a9f-9ccc-acfe8828b55a" providerId="ADAL" clId="{11E71819-6887-4163-86FB-12F92926DDD1}" dt="2022-04-25T12:21:02.199" v="346" actId="9405"/>
          <ac:inkMkLst>
            <pc:docMk/>
            <pc:sldMk cId="1946140477" sldId="290"/>
            <ac:inkMk id="3" creationId="{821D2AAF-C2F6-453C-998B-65204F734787}"/>
          </ac:inkMkLst>
        </pc:inkChg>
      </pc:sldChg>
      <pc:sldChg chg="addSp delSp modSp add mod">
        <pc:chgData name="SAIDAN27" userId="8f346461-d885-4a9f-9ccc-acfe8828b55a" providerId="ADAL" clId="{11E71819-6887-4163-86FB-12F92926DDD1}" dt="2022-04-25T12:53:20.490" v="768" actId="14100"/>
        <pc:sldMkLst>
          <pc:docMk/>
          <pc:sldMk cId="3556108573" sldId="291"/>
        </pc:sldMkLst>
        <pc:spChg chg="del mod">
          <ac:chgData name="SAIDAN27" userId="8f346461-d885-4a9f-9ccc-acfe8828b55a" providerId="ADAL" clId="{11E71819-6887-4163-86FB-12F92926DDD1}" dt="2022-04-25T12:31:22.475" v="553" actId="478"/>
          <ac:spMkLst>
            <pc:docMk/>
            <pc:sldMk cId="3556108573" sldId="291"/>
            <ac:spMk id="2" creationId="{5F3F6C66-D6D7-4A72-9928-967AEA400766}"/>
          </ac:spMkLst>
        </pc:spChg>
        <pc:spChg chg="add del mod">
          <ac:chgData name="SAIDAN27" userId="8f346461-d885-4a9f-9ccc-acfe8828b55a" providerId="ADAL" clId="{11E71819-6887-4163-86FB-12F92926DDD1}" dt="2022-04-25T12:20:10.757" v="335" actId="11529"/>
          <ac:spMkLst>
            <pc:docMk/>
            <pc:sldMk cId="3556108573" sldId="291"/>
            <ac:spMk id="3" creationId="{D4BD7627-CA98-4116-862B-4F08A0D55550}"/>
          </ac:spMkLst>
        </pc:spChg>
        <pc:spChg chg="add del mod">
          <ac:chgData name="SAIDAN27" userId="8f346461-d885-4a9f-9ccc-acfe8828b55a" providerId="ADAL" clId="{11E71819-6887-4163-86FB-12F92926DDD1}" dt="2022-04-25T12:31:26.421" v="555" actId="478"/>
          <ac:spMkLst>
            <pc:docMk/>
            <pc:sldMk cId="3556108573" sldId="291"/>
            <ac:spMk id="15" creationId="{52BE8F5B-24FB-4C74-8892-27585FE4C615}"/>
          </ac:spMkLst>
        </pc:spChg>
        <pc:spChg chg="add mod">
          <ac:chgData name="SAIDAN27" userId="8f346461-d885-4a9f-9ccc-acfe8828b55a" providerId="ADAL" clId="{11E71819-6887-4163-86FB-12F92926DDD1}" dt="2022-04-25T12:31:22.883" v="554"/>
          <ac:spMkLst>
            <pc:docMk/>
            <pc:sldMk cId="3556108573" sldId="291"/>
            <ac:spMk id="16" creationId="{44ADFC31-2440-47C3-B6DB-F42916EDB163}"/>
          </ac:spMkLst>
        </pc:spChg>
        <pc:graphicFrameChg chg="mod">
          <ac:chgData name="SAIDAN27" userId="8f346461-d885-4a9f-9ccc-acfe8828b55a" providerId="ADAL" clId="{11E71819-6887-4163-86FB-12F92926DDD1}" dt="2022-04-25T11:25:48.535" v="106"/>
          <ac:graphicFrameMkLst>
            <pc:docMk/>
            <pc:sldMk cId="3556108573" sldId="291"/>
            <ac:graphicFrameMk id="6" creationId="{4F8339CB-596F-46C7-A612-EA1CB5750EDB}"/>
          </ac:graphicFrameMkLst>
        </pc:graphicFrameChg>
        <pc:inkChg chg="add del">
          <ac:chgData name="SAIDAN27" userId="8f346461-d885-4a9f-9ccc-acfe8828b55a" providerId="ADAL" clId="{11E71819-6887-4163-86FB-12F92926DDD1}" dt="2022-04-25T12:20:09.977" v="333" actId="9405"/>
          <ac:inkMkLst>
            <pc:docMk/>
            <pc:sldMk cId="3556108573" sldId="291"/>
            <ac:inkMk id="4" creationId="{23E7AC05-F0A1-4811-BE99-81AA1883500F}"/>
          </ac:inkMkLst>
        </pc:inkChg>
        <pc:inkChg chg="add del">
          <ac:chgData name="SAIDAN27" userId="8f346461-d885-4a9f-9ccc-acfe8828b55a" providerId="ADAL" clId="{11E71819-6887-4163-86FB-12F92926DDD1}" dt="2022-04-25T12:20:27.994" v="337" actId="9405"/>
          <ac:inkMkLst>
            <pc:docMk/>
            <pc:sldMk cId="3556108573" sldId="291"/>
            <ac:inkMk id="5" creationId="{0D335F90-3F0D-4911-A23F-58F0424E9DE6}"/>
          </ac:inkMkLst>
        </pc:inkChg>
        <pc:inkChg chg="add del">
          <ac:chgData name="SAIDAN27" userId="8f346461-d885-4a9f-9ccc-acfe8828b55a" providerId="ADAL" clId="{11E71819-6887-4163-86FB-12F92926DDD1}" dt="2022-04-25T12:20:34.626" v="339" actId="9405"/>
          <ac:inkMkLst>
            <pc:docMk/>
            <pc:sldMk cId="3556108573" sldId="291"/>
            <ac:inkMk id="7" creationId="{3EC14647-2986-4D8E-8310-E9BD0EBB28F0}"/>
          </ac:inkMkLst>
        </pc:inkChg>
        <pc:inkChg chg="add del">
          <ac:chgData name="SAIDAN27" userId="8f346461-d885-4a9f-9ccc-acfe8828b55a" providerId="ADAL" clId="{11E71819-6887-4163-86FB-12F92926DDD1}" dt="2022-04-25T12:20:38.805" v="341" actId="9405"/>
          <ac:inkMkLst>
            <pc:docMk/>
            <pc:sldMk cId="3556108573" sldId="291"/>
            <ac:inkMk id="8" creationId="{221B783A-1126-4130-A093-D08D0CE3CB70}"/>
          </ac:inkMkLst>
        </pc:inkChg>
        <pc:inkChg chg="add mod">
          <ac:chgData name="SAIDAN27" userId="8f346461-d885-4a9f-9ccc-acfe8828b55a" providerId="ADAL" clId="{11E71819-6887-4163-86FB-12F92926DDD1}" dt="2022-04-25T12:53:20.490" v="768" actId="14100"/>
          <ac:inkMkLst>
            <pc:docMk/>
            <pc:sldMk cId="3556108573" sldId="291"/>
            <ac:inkMk id="9" creationId="{F68F8A4A-1CCF-4C15-A7E6-54664B514417}"/>
          </ac:inkMkLst>
        </pc:inkChg>
        <pc:inkChg chg="add del">
          <ac:chgData name="SAIDAN27" userId="8f346461-d885-4a9f-9ccc-acfe8828b55a" providerId="ADAL" clId="{11E71819-6887-4163-86FB-12F92926DDD1}" dt="2022-04-25T12:20:51.504" v="344" actId="9405"/>
          <ac:inkMkLst>
            <pc:docMk/>
            <pc:sldMk cId="3556108573" sldId="291"/>
            <ac:inkMk id="10" creationId="{2D99779F-F2FA-40CF-8E85-1913C2BB95B2}"/>
          </ac:inkMkLst>
        </pc:inkChg>
        <pc:inkChg chg="add">
          <ac:chgData name="SAIDAN27" userId="8f346461-d885-4a9f-9ccc-acfe8828b55a" providerId="ADAL" clId="{11E71819-6887-4163-86FB-12F92926DDD1}" dt="2022-04-25T12:20:53.266" v="345" actId="9405"/>
          <ac:inkMkLst>
            <pc:docMk/>
            <pc:sldMk cId="3556108573" sldId="291"/>
            <ac:inkMk id="12" creationId="{1AFDF05A-39FE-4097-BFAF-C922BABB01B5}"/>
          </ac:inkMkLst>
        </pc:inkChg>
      </pc:sldChg>
      <pc:sldChg chg="addSp delSp modSp add mod">
        <pc:chgData name="SAIDAN27" userId="8f346461-d885-4a9f-9ccc-acfe8828b55a" providerId="ADAL" clId="{11E71819-6887-4163-86FB-12F92926DDD1}" dt="2022-04-25T12:53:26.757" v="771" actId="14100"/>
        <pc:sldMkLst>
          <pc:docMk/>
          <pc:sldMk cId="1755660509" sldId="292"/>
        </pc:sldMkLst>
        <pc:spChg chg="del">
          <ac:chgData name="SAIDAN27" userId="8f346461-d885-4a9f-9ccc-acfe8828b55a" providerId="ADAL" clId="{11E71819-6887-4163-86FB-12F92926DDD1}" dt="2022-04-25T12:31:34.125" v="556" actId="478"/>
          <ac:spMkLst>
            <pc:docMk/>
            <pc:sldMk cId="1755660509" sldId="292"/>
            <ac:spMk id="2" creationId="{5F3F6C66-D6D7-4A72-9928-967AEA400766}"/>
          </ac:spMkLst>
        </pc:spChg>
        <pc:spChg chg="add del mod">
          <ac:chgData name="SAIDAN27" userId="8f346461-d885-4a9f-9ccc-acfe8828b55a" providerId="ADAL" clId="{11E71819-6887-4163-86FB-12F92926DDD1}" dt="2022-04-25T12:31:38.530" v="557" actId="478"/>
          <ac:spMkLst>
            <pc:docMk/>
            <pc:sldMk cId="1755660509" sldId="292"/>
            <ac:spMk id="4" creationId="{9FE888CF-E871-4E0F-BF81-59DE731359D8}"/>
          </ac:spMkLst>
        </pc:spChg>
        <pc:spChg chg="add mod">
          <ac:chgData name="SAIDAN27" userId="8f346461-d885-4a9f-9ccc-acfe8828b55a" providerId="ADAL" clId="{11E71819-6887-4163-86FB-12F92926DDD1}" dt="2022-04-25T12:31:39.613" v="558"/>
          <ac:spMkLst>
            <pc:docMk/>
            <pc:sldMk cId="1755660509" sldId="292"/>
            <ac:spMk id="8" creationId="{0E2DC9FA-CD81-4FB2-AC81-FB03CC595A9D}"/>
          </ac:spMkLst>
        </pc:spChg>
        <pc:graphicFrameChg chg="mod">
          <ac:chgData name="SAIDAN27" userId="8f346461-d885-4a9f-9ccc-acfe8828b55a" providerId="ADAL" clId="{11E71819-6887-4163-86FB-12F92926DDD1}" dt="2022-04-25T12:53:09.360" v="767" actId="14100"/>
          <ac:graphicFrameMkLst>
            <pc:docMk/>
            <pc:sldMk cId="1755660509" sldId="292"/>
            <ac:graphicFrameMk id="6" creationId="{4F8339CB-596F-46C7-A612-EA1CB5750EDB}"/>
          </ac:graphicFrameMkLst>
        </pc:graphicFrameChg>
        <pc:inkChg chg="add mod">
          <ac:chgData name="SAIDAN27" userId="8f346461-d885-4a9f-9ccc-acfe8828b55a" providerId="ADAL" clId="{11E71819-6887-4163-86FB-12F92926DDD1}" dt="2022-04-25T12:53:26.757" v="771" actId="14100"/>
          <ac:inkMkLst>
            <pc:docMk/>
            <pc:sldMk cId="1755660509" sldId="292"/>
            <ac:inkMk id="9" creationId="{A4CD2151-2C1C-47FD-A202-D0E3269DF969}"/>
          </ac:inkMkLst>
        </pc:inkChg>
      </pc:sldChg>
      <pc:sldChg chg="addSp delSp modSp add mod">
        <pc:chgData name="SAIDAN27" userId="8f346461-d885-4a9f-9ccc-acfe8828b55a" providerId="ADAL" clId="{11E71819-6887-4163-86FB-12F92926DDD1}" dt="2022-04-25T12:54:27.676" v="789" actId="14100"/>
        <pc:sldMkLst>
          <pc:docMk/>
          <pc:sldMk cId="3633362061" sldId="293"/>
        </pc:sldMkLst>
        <pc:spChg chg="del">
          <ac:chgData name="SAIDAN27" userId="8f346461-d885-4a9f-9ccc-acfe8828b55a" providerId="ADAL" clId="{11E71819-6887-4163-86FB-12F92926DDD1}" dt="2022-04-25T12:31:47.410" v="559" actId="478"/>
          <ac:spMkLst>
            <pc:docMk/>
            <pc:sldMk cId="3633362061" sldId="293"/>
            <ac:spMk id="2" creationId="{5F3F6C66-D6D7-4A72-9928-967AEA400766}"/>
          </ac:spMkLst>
        </pc:spChg>
        <pc:spChg chg="add del mod">
          <ac:chgData name="SAIDAN27" userId="8f346461-d885-4a9f-9ccc-acfe8828b55a" providerId="ADAL" clId="{11E71819-6887-4163-86FB-12F92926DDD1}" dt="2022-04-25T12:31:52.490" v="561" actId="478"/>
          <ac:spMkLst>
            <pc:docMk/>
            <pc:sldMk cId="3633362061" sldId="293"/>
            <ac:spMk id="4" creationId="{4661B891-5CAD-48A9-8C4A-620751D1EBDE}"/>
          </ac:spMkLst>
        </pc:spChg>
        <pc:spChg chg="add mod">
          <ac:chgData name="SAIDAN27" userId="8f346461-d885-4a9f-9ccc-acfe8828b55a" providerId="ADAL" clId="{11E71819-6887-4163-86FB-12F92926DDD1}" dt="2022-04-25T12:31:48.699" v="560"/>
          <ac:spMkLst>
            <pc:docMk/>
            <pc:sldMk cId="3633362061" sldId="293"/>
            <ac:spMk id="8" creationId="{0DF14758-5B88-4809-B7C5-3B6836E6D36D}"/>
          </ac:spMkLst>
        </pc:spChg>
        <pc:graphicFrameChg chg="mod">
          <ac:chgData name="SAIDAN27" userId="8f346461-d885-4a9f-9ccc-acfe8828b55a" providerId="ADAL" clId="{11E71819-6887-4163-86FB-12F92926DDD1}" dt="2022-04-25T12:54:20.018" v="785" actId="14100"/>
          <ac:graphicFrameMkLst>
            <pc:docMk/>
            <pc:sldMk cId="3633362061" sldId="293"/>
            <ac:graphicFrameMk id="6" creationId="{4F8339CB-596F-46C7-A612-EA1CB5750EDB}"/>
          </ac:graphicFrameMkLst>
        </pc:graphicFrameChg>
        <pc:inkChg chg="add mod">
          <ac:chgData name="SAIDAN27" userId="8f346461-d885-4a9f-9ccc-acfe8828b55a" providerId="ADAL" clId="{11E71819-6887-4163-86FB-12F92926DDD1}" dt="2022-04-25T12:54:27.676" v="789" actId="14100"/>
          <ac:inkMkLst>
            <pc:docMk/>
            <pc:sldMk cId="3633362061" sldId="293"/>
            <ac:inkMk id="5" creationId="{CDFCB82A-C287-45B9-A52D-5B9133FB491E}"/>
          </ac:inkMkLst>
        </pc:inkChg>
        <pc:inkChg chg="add del">
          <ac:chgData name="SAIDAN27" userId="8f346461-d885-4a9f-9ccc-acfe8828b55a" providerId="ADAL" clId="{11E71819-6887-4163-86FB-12F92926DDD1}" dt="2022-04-25T12:54:04.101" v="782" actId="9405"/>
          <ac:inkMkLst>
            <pc:docMk/>
            <pc:sldMk cId="3633362061" sldId="293"/>
            <ac:inkMk id="7" creationId="{08323BD5-2BEE-449F-A601-4A0974658FDB}"/>
          </ac:inkMkLst>
        </pc:inkChg>
        <pc:inkChg chg="add del mod">
          <ac:chgData name="SAIDAN27" userId="8f346461-d885-4a9f-9ccc-acfe8828b55a" providerId="ADAL" clId="{11E71819-6887-4163-86FB-12F92926DDD1}" dt="2022-04-25T12:53:47.772" v="779" actId="478"/>
          <ac:inkMkLst>
            <pc:docMk/>
            <pc:sldMk cId="3633362061" sldId="293"/>
            <ac:inkMk id="9" creationId="{A54657FA-0FA8-41BA-86E8-8857721A33F3}"/>
          </ac:inkMkLst>
        </pc:inkChg>
      </pc:sldChg>
      <pc:sldChg chg="addSp delSp modSp add mod">
        <pc:chgData name="SAIDAN27" userId="8f346461-d885-4a9f-9ccc-acfe8828b55a" providerId="ADAL" clId="{11E71819-6887-4163-86FB-12F92926DDD1}" dt="2022-04-25T12:54:52.670" v="793" actId="14100"/>
        <pc:sldMkLst>
          <pc:docMk/>
          <pc:sldMk cId="1008161008" sldId="294"/>
        </pc:sldMkLst>
        <pc:spChg chg="del">
          <ac:chgData name="SAIDAN27" userId="8f346461-d885-4a9f-9ccc-acfe8828b55a" providerId="ADAL" clId="{11E71819-6887-4163-86FB-12F92926DDD1}" dt="2022-04-25T12:31:58.361" v="562" actId="478"/>
          <ac:spMkLst>
            <pc:docMk/>
            <pc:sldMk cId="1008161008" sldId="294"/>
            <ac:spMk id="2" creationId="{5F3F6C66-D6D7-4A72-9928-967AEA400766}"/>
          </ac:spMkLst>
        </pc:spChg>
        <pc:spChg chg="add del mod">
          <ac:chgData name="SAIDAN27" userId="8f346461-d885-4a9f-9ccc-acfe8828b55a" providerId="ADAL" clId="{11E71819-6887-4163-86FB-12F92926DDD1}" dt="2022-04-25T12:32:04.975" v="564" actId="478"/>
          <ac:spMkLst>
            <pc:docMk/>
            <pc:sldMk cId="1008161008" sldId="294"/>
            <ac:spMk id="4" creationId="{A8F6ECF7-4DE4-44FF-AB8E-049BCEB46A21}"/>
          </ac:spMkLst>
        </pc:spChg>
        <pc:spChg chg="add mod">
          <ac:chgData name="SAIDAN27" userId="8f346461-d885-4a9f-9ccc-acfe8828b55a" providerId="ADAL" clId="{11E71819-6887-4163-86FB-12F92926DDD1}" dt="2022-04-25T12:31:59.893" v="563"/>
          <ac:spMkLst>
            <pc:docMk/>
            <pc:sldMk cId="1008161008" sldId="294"/>
            <ac:spMk id="8" creationId="{5B99A87A-D68D-4079-92A1-EBA45B012714}"/>
          </ac:spMkLst>
        </pc:spChg>
        <pc:graphicFrameChg chg="mod">
          <ac:chgData name="SAIDAN27" userId="8f346461-d885-4a9f-9ccc-acfe8828b55a" providerId="ADAL" clId="{11E71819-6887-4163-86FB-12F92926DDD1}" dt="2022-04-25T12:21:57.730" v="351" actId="14100"/>
          <ac:graphicFrameMkLst>
            <pc:docMk/>
            <pc:sldMk cId="1008161008" sldId="294"/>
            <ac:graphicFrameMk id="6" creationId="{4F8339CB-596F-46C7-A612-EA1CB5750EDB}"/>
          </ac:graphicFrameMkLst>
        </pc:graphicFrameChg>
        <pc:inkChg chg="add mod">
          <ac:chgData name="SAIDAN27" userId="8f346461-d885-4a9f-9ccc-acfe8828b55a" providerId="ADAL" clId="{11E71819-6887-4163-86FB-12F92926DDD1}" dt="2022-04-25T12:54:52.670" v="793" actId="14100"/>
          <ac:inkMkLst>
            <pc:docMk/>
            <pc:sldMk cId="1008161008" sldId="294"/>
            <ac:inkMk id="9" creationId="{509C845C-C38B-4C77-8684-A009D99E543C}"/>
          </ac:inkMkLst>
        </pc:inkChg>
      </pc:sldChg>
      <pc:sldChg chg="addSp delSp modSp add mod">
        <pc:chgData name="SAIDAN27" userId="8f346461-d885-4a9f-9ccc-acfe8828b55a" providerId="ADAL" clId="{11E71819-6887-4163-86FB-12F92926DDD1}" dt="2022-04-25T12:56:04.619" v="803" actId="1076"/>
        <pc:sldMkLst>
          <pc:docMk/>
          <pc:sldMk cId="2575046078" sldId="295"/>
        </pc:sldMkLst>
        <pc:spChg chg="del">
          <ac:chgData name="SAIDAN27" userId="8f346461-d885-4a9f-9ccc-acfe8828b55a" providerId="ADAL" clId="{11E71819-6887-4163-86FB-12F92926DDD1}" dt="2022-04-25T12:32:13.143" v="565" actId="478"/>
          <ac:spMkLst>
            <pc:docMk/>
            <pc:sldMk cId="2575046078" sldId="295"/>
            <ac:spMk id="2" creationId="{5F3F6C66-D6D7-4A72-9928-967AEA400766}"/>
          </ac:spMkLst>
        </pc:spChg>
        <pc:spChg chg="add del mod">
          <ac:chgData name="SAIDAN27" userId="8f346461-d885-4a9f-9ccc-acfe8828b55a" providerId="ADAL" clId="{11E71819-6887-4163-86FB-12F92926DDD1}" dt="2022-04-25T12:32:15.046" v="566" actId="478"/>
          <ac:spMkLst>
            <pc:docMk/>
            <pc:sldMk cId="2575046078" sldId="295"/>
            <ac:spMk id="5" creationId="{D97C8072-B199-4452-A264-779BBDEABEB0}"/>
          </ac:spMkLst>
        </pc:spChg>
        <pc:spChg chg="add mod">
          <ac:chgData name="SAIDAN27" userId="8f346461-d885-4a9f-9ccc-acfe8828b55a" providerId="ADAL" clId="{11E71819-6887-4163-86FB-12F92926DDD1}" dt="2022-04-25T12:32:17.194" v="567"/>
          <ac:spMkLst>
            <pc:docMk/>
            <pc:sldMk cId="2575046078" sldId="295"/>
            <ac:spMk id="9" creationId="{EA1A3403-5BC3-43F6-B92B-9A3BA92F5A4C}"/>
          </ac:spMkLst>
        </pc:spChg>
        <pc:graphicFrameChg chg="mod">
          <ac:chgData name="SAIDAN27" userId="8f346461-d885-4a9f-9ccc-acfe8828b55a" providerId="ADAL" clId="{11E71819-6887-4163-86FB-12F92926DDD1}" dt="2022-04-25T12:21:48.262" v="350" actId="14100"/>
          <ac:graphicFrameMkLst>
            <pc:docMk/>
            <pc:sldMk cId="2575046078" sldId="295"/>
            <ac:graphicFrameMk id="6" creationId="{4F8339CB-596F-46C7-A612-EA1CB5750EDB}"/>
          </ac:graphicFrameMkLst>
        </pc:graphicFrameChg>
        <pc:inkChg chg="add del">
          <ac:chgData name="SAIDAN27" userId="8f346461-d885-4a9f-9ccc-acfe8828b55a" providerId="ADAL" clId="{11E71819-6887-4163-86FB-12F92926DDD1}" dt="2022-04-25T12:21:42.565" v="348" actId="9405"/>
          <ac:inkMkLst>
            <pc:docMk/>
            <pc:sldMk cId="2575046078" sldId="295"/>
            <ac:inkMk id="3" creationId="{13A507B3-F7D0-419B-A2CA-0225CE66F3C6}"/>
          </ac:inkMkLst>
        </pc:inkChg>
        <pc:inkChg chg="add del mod">
          <ac:chgData name="SAIDAN27" userId="8f346461-d885-4a9f-9ccc-acfe8828b55a" providerId="ADAL" clId="{11E71819-6887-4163-86FB-12F92926DDD1}" dt="2022-04-25T12:55:01.297" v="795" actId="478"/>
          <ac:inkMkLst>
            <pc:docMk/>
            <pc:sldMk cId="2575046078" sldId="295"/>
            <ac:inkMk id="10" creationId="{F5A86159-8F90-4786-9786-776BE0005649}"/>
          </ac:inkMkLst>
        </pc:inkChg>
        <pc:inkChg chg="add mod">
          <ac:chgData name="SAIDAN27" userId="8f346461-d885-4a9f-9ccc-acfe8828b55a" providerId="ADAL" clId="{11E71819-6887-4163-86FB-12F92926DDD1}" dt="2022-04-25T12:56:04.619" v="803" actId="1076"/>
          <ac:inkMkLst>
            <pc:docMk/>
            <pc:sldMk cId="2575046078" sldId="295"/>
            <ac:inkMk id="12" creationId="{181E93E7-421C-4F43-B0EA-180EE5BD3842}"/>
          </ac:inkMkLst>
        </pc:inkChg>
      </pc:sldChg>
      <pc:sldChg chg="addSp modSp add mod">
        <pc:chgData name="SAIDAN27" userId="8f346461-d885-4a9f-9ccc-acfe8828b55a" providerId="ADAL" clId="{11E71819-6887-4163-86FB-12F92926DDD1}" dt="2022-04-25T12:44:03.052" v="676" actId="20577"/>
        <pc:sldMkLst>
          <pc:docMk/>
          <pc:sldMk cId="2480911935" sldId="296"/>
        </pc:sldMkLst>
        <pc:spChg chg="mod">
          <ac:chgData name="SAIDAN27" userId="8f346461-d885-4a9f-9ccc-acfe8828b55a" providerId="ADAL" clId="{11E71819-6887-4163-86FB-12F92926DDD1}" dt="2022-04-25T12:37:16.102" v="617" actId="14100"/>
          <ac:spMkLst>
            <pc:docMk/>
            <pc:sldMk cId="2480911935" sldId="296"/>
            <ac:spMk id="2" creationId="{5F3F6C66-D6D7-4A72-9928-967AEA400766}"/>
          </ac:spMkLst>
        </pc:spChg>
        <pc:spChg chg="add mod">
          <ac:chgData name="SAIDAN27" userId="8f346461-d885-4a9f-9ccc-acfe8828b55a" providerId="ADAL" clId="{11E71819-6887-4163-86FB-12F92926DDD1}" dt="2022-04-25T12:44:03.052" v="676" actId="20577"/>
          <ac:spMkLst>
            <pc:docMk/>
            <pc:sldMk cId="2480911935" sldId="296"/>
            <ac:spMk id="7" creationId="{E846B256-AE42-4C4D-A322-88FB829444CC}"/>
          </ac:spMkLst>
        </pc:spChg>
      </pc:sldChg>
      <pc:sldChg chg="add mod modShow">
        <pc:chgData name="SAIDAN27" userId="8f346461-d885-4a9f-9ccc-acfe8828b55a" providerId="ADAL" clId="{11E71819-6887-4163-86FB-12F92926DDD1}" dt="2022-04-25T12:16:57.445" v="320" actId="729"/>
        <pc:sldMkLst>
          <pc:docMk/>
          <pc:sldMk cId="2927943881" sldId="297"/>
        </pc:sldMkLst>
      </pc:sldChg>
      <pc:sldChg chg="modSp add mod ord modShow">
        <pc:chgData name="SAIDAN27" userId="8f346461-d885-4a9f-9ccc-acfe8828b55a" providerId="ADAL" clId="{11E71819-6887-4163-86FB-12F92926DDD1}" dt="2022-04-25T12:49:28.106" v="752"/>
        <pc:sldMkLst>
          <pc:docMk/>
          <pc:sldMk cId="1233582130" sldId="298"/>
        </pc:sldMkLst>
        <pc:spChg chg="mod">
          <ac:chgData name="SAIDAN27" userId="8f346461-d885-4a9f-9ccc-acfe8828b55a" providerId="ADAL" clId="{11E71819-6887-4163-86FB-12F92926DDD1}" dt="2022-04-25T12:49:15.225" v="748" actId="1076"/>
          <ac:spMkLst>
            <pc:docMk/>
            <pc:sldMk cId="1233582130" sldId="298"/>
            <ac:spMk id="2" creationId="{C380B57D-3BC6-4177-A172-AC83F12C652E}"/>
          </ac:spMkLst>
        </pc:spChg>
        <pc:spChg chg="mod">
          <ac:chgData name="SAIDAN27" userId="8f346461-d885-4a9f-9ccc-acfe8828b55a" providerId="ADAL" clId="{11E71819-6887-4163-86FB-12F92926DDD1}" dt="2022-04-25T12:48:53.505" v="740" actId="20577"/>
          <ac:spMkLst>
            <pc:docMk/>
            <pc:sldMk cId="1233582130" sldId="298"/>
            <ac:spMk id="3" creationId="{DFF816C9-A304-46A4-9357-0F5C6E316542}"/>
          </ac:spMkLst>
        </pc:spChg>
      </pc:sldChg>
      <pc:sldChg chg="modSp add mod modNotesTx">
        <pc:chgData name="SAIDAN27" userId="8f346461-d885-4a9f-9ccc-acfe8828b55a" providerId="ADAL" clId="{11E71819-6887-4163-86FB-12F92926DDD1}" dt="2022-04-25T13:08:11.357" v="919" actId="20577"/>
        <pc:sldMkLst>
          <pc:docMk/>
          <pc:sldMk cId="3673792063" sldId="299"/>
        </pc:sldMkLst>
        <pc:spChg chg="mod">
          <ac:chgData name="SAIDAN27" userId="8f346461-d885-4a9f-9ccc-acfe8828b55a" providerId="ADAL" clId="{11E71819-6887-4163-86FB-12F92926DDD1}" dt="2022-04-25T13:05:12.082" v="853" actId="20577"/>
          <ac:spMkLst>
            <pc:docMk/>
            <pc:sldMk cId="3673792063" sldId="299"/>
            <ac:spMk id="2" creationId="{C380B57D-3BC6-4177-A172-AC83F12C652E}"/>
          </ac:spMkLst>
        </pc:spChg>
        <pc:spChg chg="mod">
          <ac:chgData name="SAIDAN27" userId="8f346461-d885-4a9f-9ccc-acfe8828b55a" providerId="ADAL" clId="{11E71819-6887-4163-86FB-12F92926DDD1}" dt="2022-04-25T13:06:40.637" v="880" actId="20577"/>
          <ac:spMkLst>
            <pc:docMk/>
            <pc:sldMk cId="3673792063" sldId="299"/>
            <ac:spMk id="3" creationId="{DFF816C9-A304-46A4-9357-0F5C6E316542}"/>
          </ac:spMkLst>
        </pc:spChg>
      </pc:sldChg>
      <pc:sldChg chg="addSp delSp modSp new mod modClrScheme chgLayout">
        <pc:chgData name="SAIDAN27" userId="8f346461-d885-4a9f-9ccc-acfe8828b55a" providerId="ADAL" clId="{11E71819-6887-4163-86FB-12F92926DDD1}" dt="2022-04-25T13:19:26.090" v="956" actId="20577"/>
        <pc:sldMkLst>
          <pc:docMk/>
          <pc:sldMk cId="3480062882" sldId="300"/>
        </pc:sldMkLst>
        <pc:spChg chg="del">
          <ac:chgData name="SAIDAN27" userId="8f346461-d885-4a9f-9ccc-acfe8828b55a" providerId="ADAL" clId="{11E71819-6887-4163-86FB-12F92926DDD1}" dt="2022-04-25T13:17:36.935" v="922" actId="478"/>
          <ac:spMkLst>
            <pc:docMk/>
            <pc:sldMk cId="3480062882" sldId="300"/>
            <ac:spMk id="2" creationId="{CC867AEF-0FE5-4DDE-99CB-84B4BB7398F7}"/>
          </ac:spMkLst>
        </pc:spChg>
        <pc:spChg chg="del">
          <ac:chgData name="SAIDAN27" userId="8f346461-d885-4a9f-9ccc-acfe8828b55a" providerId="ADAL" clId="{11E71819-6887-4163-86FB-12F92926DDD1}" dt="2022-04-25T13:17:35.214" v="921" actId="478"/>
          <ac:spMkLst>
            <pc:docMk/>
            <pc:sldMk cId="3480062882" sldId="300"/>
            <ac:spMk id="3" creationId="{7AFFB849-C6F3-48F5-B9F4-8E26BDCB6202}"/>
          </ac:spMkLst>
        </pc:spChg>
        <pc:spChg chg="add mod">
          <ac:chgData name="SAIDAN27" userId="8f346461-d885-4a9f-9ccc-acfe8828b55a" providerId="ADAL" clId="{11E71819-6887-4163-86FB-12F92926DDD1}" dt="2022-04-25T13:19:26.090" v="956" actId="20577"/>
          <ac:spMkLst>
            <pc:docMk/>
            <pc:sldMk cId="3480062882" sldId="300"/>
            <ac:spMk id="7" creationId="{4EBE7D8C-1175-437C-ACB5-AC78604DF89D}"/>
          </ac:spMkLst>
        </pc:spChg>
        <pc:spChg chg="add mod">
          <ac:chgData name="SAIDAN27" userId="8f346461-d885-4a9f-9ccc-acfe8828b55a" providerId="ADAL" clId="{11E71819-6887-4163-86FB-12F92926DDD1}" dt="2022-04-25T13:19:06.863" v="943" actId="14100"/>
          <ac:spMkLst>
            <pc:docMk/>
            <pc:sldMk cId="3480062882" sldId="300"/>
            <ac:spMk id="71" creationId="{14E52F37-1EF6-EE3B-F07C-D09782DC1A0B}"/>
          </ac:spMkLst>
        </pc:spChg>
        <pc:spChg chg="add del mod">
          <ac:chgData name="SAIDAN27" userId="8f346461-d885-4a9f-9ccc-acfe8828b55a" providerId="ADAL" clId="{11E71819-6887-4163-86FB-12F92926DDD1}" dt="2022-04-25T13:18:33.696" v="933" actId="478"/>
          <ac:spMkLst>
            <pc:docMk/>
            <pc:sldMk cId="3480062882" sldId="300"/>
            <ac:spMk id="73" creationId="{E9BBD95D-ACFC-2A91-7D12-39E587F454B0}"/>
          </ac:spMkLst>
        </pc:spChg>
        <pc:picChg chg="add mod">
          <ac:chgData name="SAIDAN27" userId="8f346461-d885-4a9f-9ccc-acfe8828b55a" providerId="ADAL" clId="{11E71819-6887-4163-86FB-12F92926DDD1}" dt="2022-04-25T13:18:26.371" v="930" actId="14100"/>
          <ac:picMkLst>
            <pc:docMk/>
            <pc:sldMk cId="3480062882" sldId="300"/>
            <ac:picMk id="3074" creationId="{6DAC9B28-96E6-4D2A-A9C5-003D258EC92B}"/>
          </ac:picMkLst>
        </pc:picChg>
      </pc:sldChg>
      <pc:sldChg chg="modSp add del mod">
        <pc:chgData name="SAIDAN27" userId="8f346461-d885-4a9f-9ccc-acfe8828b55a" providerId="ADAL" clId="{11E71819-6887-4163-86FB-12F92926DDD1}" dt="2022-04-25T13:54:51.211" v="977" actId="47"/>
        <pc:sldMkLst>
          <pc:docMk/>
          <pc:sldMk cId="2569598885" sldId="301"/>
        </pc:sldMkLst>
        <pc:spChg chg="mod">
          <ac:chgData name="SAIDAN27" userId="8f346461-d885-4a9f-9ccc-acfe8828b55a" providerId="ADAL" clId="{11E71819-6887-4163-86FB-12F92926DDD1}" dt="2022-04-25T13:53:11.792" v="970" actId="20577"/>
          <ac:spMkLst>
            <pc:docMk/>
            <pc:sldMk cId="2569598885" sldId="301"/>
            <ac:spMk id="14" creationId="{B054D8E4-A771-460E-9ED7-BE8F90180B4C}"/>
          </ac:spMkLst>
        </pc:spChg>
        <pc:graphicFrameChg chg="mod">
          <ac:chgData name="SAIDAN27" userId="8f346461-d885-4a9f-9ccc-acfe8828b55a" providerId="ADAL" clId="{11E71819-6887-4163-86FB-12F92926DDD1}" dt="2022-04-25T13:54:16.110" v="973" actId="14100"/>
          <ac:graphicFrameMkLst>
            <pc:docMk/>
            <pc:sldMk cId="2569598885" sldId="301"/>
            <ac:graphicFrameMk id="6" creationId="{4F8339CB-596F-46C7-A612-EA1CB5750EDB}"/>
          </ac:graphicFrameMkLst>
        </pc:graphicFrameChg>
      </pc:sldChg>
      <pc:sldChg chg="add ord">
        <pc:chgData name="SAIDAN27" userId="8f346461-d885-4a9f-9ccc-acfe8828b55a" providerId="ADAL" clId="{11E71819-6887-4163-86FB-12F92926DDD1}" dt="2022-04-25T13:54:54.158" v="979"/>
        <pc:sldMkLst>
          <pc:docMk/>
          <pc:sldMk cId="3040045584" sldId="302"/>
        </pc:sldMkLst>
      </pc:sldChg>
      <pc:sldChg chg="delSp add mod setBg">
        <pc:chgData name="SAIDAN27" userId="8f346461-d885-4a9f-9ccc-acfe8828b55a" providerId="ADAL" clId="{11E71819-6887-4163-86FB-12F92926DDD1}" dt="2022-04-25T13:54:42.729" v="976" actId="478"/>
        <pc:sldMkLst>
          <pc:docMk/>
          <pc:sldMk cId="1246484957" sldId="303"/>
        </pc:sldMkLst>
        <pc:spChg chg="del">
          <ac:chgData name="SAIDAN27" userId="8f346461-d885-4a9f-9ccc-acfe8828b55a" providerId="ADAL" clId="{11E71819-6887-4163-86FB-12F92926DDD1}" dt="2022-04-25T13:54:40.310" v="975" actId="478"/>
          <ac:spMkLst>
            <pc:docMk/>
            <pc:sldMk cId="1246484957" sldId="303"/>
            <ac:spMk id="8" creationId="{99D5AF97-F86A-4104-ADA7-681E58243DA6}"/>
          </ac:spMkLst>
        </pc:spChg>
        <pc:spChg chg="del">
          <ac:chgData name="SAIDAN27" userId="8f346461-d885-4a9f-9ccc-acfe8828b55a" providerId="ADAL" clId="{11E71819-6887-4163-86FB-12F92926DDD1}" dt="2022-04-25T13:54:42.729" v="976" actId="478"/>
          <ac:spMkLst>
            <pc:docMk/>
            <pc:sldMk cId="1246484957" sldId="303"/>
            <ac:spMk id="9" creationId="{BEE3DCC8-D79B-48FB-B1EA-41D25D742EC5}"/>
          </ac:spMkLst>
        </pc:spChg>
      </pc:sldChg>
      <pc:sldChg chg="modSp add">
        <pc:chgData name="SAIDAN27" userId="8f346461-d885-4a9f-9ccc-acfe8828b55a" providerId="ADAL" clId="{11E71819-6887-4163-86FB-12F92926DDD1}" dt="2022-04-25T13:56:14.680" v="981"/>
        <pc:sldMkLst>
          <pc:docMk/>
          <pc:sldMk cId="2092465185" sldId="304"/>
        </pc:sldMkLst>
        <pc:graphicFrameChg chg="mod">
          <ac:chgData name="SAIDAN27" userId="8f346461-d885-4a9f-9ccc-acfe8828b55a" providerId="ADAL" clId="{11E71819-6887-4163-86FB-12F92926DDD1}" dt="2022-04-25T13:56:14.680" v="981"/>
          <ac:graphicFrameMkLst>
            <pc:docMk/>
            <pc:sldMk cId="2092465185" sldId="304"/>
            <ac:graphicFrameMk id="6" creationId="{4F8339CB-596F-46C7-A612-EA1CB5750EDB}"/>
          </ac:graphicFrameMkLst>
        </pc:graphicFrameChg>
      </pc:sldChg>
    </pc:docChg>
  </pc:docChgLst>
  <pc:docChgLst>
    <pc:chgData name="Guest User" userId="S::urn:spo:anon#90f254a29cf441453ff9e3c7a70dbcdf133b87e18be794218ffa75117a09a101::" providerId="AD" clId="Web-{0EBB2810-791A-1225-2A33-A85AD2922E14}"/>
    <pc:docChg chg="addSld delSld modSld">
      <pc:chgData name="Guest User" userId="S::urn:spo:anon#90f254a29cf441453ff9e3c7a70dbcdf133b87e18be794218ffa75117a09a101::" providerId="AD" clId="Web-{0EBB2810-791A-1225-2A33-A85AD2922E14}" dt="2022-04-24T16:03:43.629" v="1513"/>
      <pc:docMkLst>
        <pc:docMk/>
      </pc:docMkLst>
      <pc:sldChg chg="delCm">
        <pc:chgData name="Guest User" userId="S::urn:spo:anon#90f254a29cf441453ff9e3c7a70dbcdf133b87e18be794218ffa75117a09a101::" providerId="AD" clId="Web-{0EBB2810-791A-1225-2A33-A85AD2922E14}" dt="2022-04-24T16:03:43.629" v="1513"/>
        <pc:sldMkLst>
          <pc:docMk/>
          <pc:sldMk cId="4227093334" sldId="281"/>
        </pc:sldMkLst>
      </pc:sldChg>
      <pc:sldChg chg="addSp delSp modSp add replId">
        <pc:chgData name="Guest User" userId="S::urn:spo:anon#90f254a29cf441453ff9e3c7a70dbcdf133b87e18be794218ffa75117a09a101::" providerId="AD" clId="Web-{0EBB2810-791A-1225-2A33-A85AD2922E14}" dt="2022-04-24T14:37:05.675" v="1501" actId="20577"/>
        <pc:sldMkLst>
          <pc:docMk/>
          <pc:sldMk cId="1480754963" sldId="285"/>
        </pc:sldMkLst>
        <pc:spChg chg="add del mod">
          <ac:chgData name="Guest User" userId="S::urn:spo:anon#90f254a29cf441453ff9e3c7a70dbcdf133b87e18be794218ffa75117a09a101::" providerId="AD" clId="Web-{0EBB2810-791A-1225-2A33-A85AD2922E14}" dt="2022-04-24T14:37:05.675" v="1501" actId="20577"/>
          <ac:spMkLst>
            <pc:docMk/>
            <pc:sldMk cId="1480754963" sldId="285"/>
            <ac:spMk id="3" creationId="{9EB41DEE-5027-EEB3-08F5-FF58A782373D}"/>
          </ac:spMkLst>
        </pc:spChg>
        <pc:spChg chg="add del mod">
          <ac:chgData name="Guest User" userId="S::urn:spo:anon#90f254a29cf441453ff9e3c7a70dbcdf133b87e18be794218ffa75117a09a101::" providerId="AD" clId="Web-{0EBB2810-791A-1225-2A33-A85AD2922E14}" dt="2022-04-24T14:19:43.648" v="325"/>
          <ac:spMkLst>
            <pc:docMk/>
            <pc:sldMk cId="1480754963" sldId="285"/>
            <ac:spMk id="5" creationId="{E5598843-CA63-0BA1-CCFA-3F5A43BE45D2}"/>
          </ac:spMkLst>
        </pc:spChg>
        <pc:spChg chg="add del">
          <ac:chgData name="Guest User" userId="S::urn:spo:anon#90f254a29cf441453ff9e3c7a70dbcdf133b87e18be794218ffa75117a09a101::" providerId="AD" clId="Web-{0EBB2810-791A-1225-2A33-A85AD2922E14}" dt="2022-04-24T13:13:27.074" v="268"/>
          <ac:spMkLst>
            <pc:docMk/>
            <pc:sldMk cId="1480754963" sldId="285"/>
            <ac:spMk id="7" creationId="{4AEE2D37-557A-445B-32F4-FFF2D456B9A3}"/>
          </ac:spMkLst>
        </pc:spChg>
        <pc:graphicFrameChg chg="del">
          <ac:chgData name="Guest User" userId="S::urn:spo:anon#90f254a29cf441453ff9e3c7a70dbcdf133b87e18be794218ffa75117a09a101::" providerId="AD" clId="Web-{0EBB2810-791A-1225-2A33-A85AD2922E14}" dt="2022-04-24T12:39:16.128" v="3"/>
          <ac:graphicFrameMkLst>
            <pc:docMk/>
            <pc:sldMk cId="1480754963" sldId="285"/>
            <ac:graphicFrameMk id="6" creationId="{4F8339CB-596F-46C7-A612-EA1CB5750EDB}"/>
          </ac:graphicFrameMkLst>
        </pc:graphicFrameChg>
      </pc:sldChg>
      <pc:sldChg chg="modSp add del replId">
        <pc:chgData name="Guest User" userId="S::urn:spo:anon#90f254a29cf441453ff9e3c7a70dbcdf133b87e18be794218ffa75117a09a101::" providerId="AD" clId="Web-{0EBB2810-791A-1225-2A33-A85AD2922E14}" dt="2022-04-24T12:42:42.046" v="30"/>
        <pc:sldMkLst>
          <pc:docMk/>
          <pc:sldMk cId="624648190" sldId="286"/>
        </pc:sldMkLst>
        <pc:spChg chg="mod">
          <ac:chgData name="Guest User" userId="S::urn:spo:anon#90f254a29cf441453ff9e3c7a70dbcdf133b87e18be794218ffa75117a09a101::" providerId="AD" clId="Web-{0EBB2810-791A-1225-2A33-A85AD2922E14}" dt="2022-04-24T12:42:40.765" v="29" actId="20577"/>
          <ac:spMkLst>
            <pc:docMk/>
            <pc:sldMk cId="624648190" sldId="286"/>
            <ac:spMk id="5" creationId="{E5598843-CA63-0BA1-CCFA-3F5A43BE45D2}"/>
          </ac:spMkLst>
        </pc:spChg>
      </pc:sldChg>
      <pc:sldChg chg="new del">
        <pc:chgData name="Guest User" userId="S::urn:spo:anon#90f254a29cf441453ff9e3c7a70dbcdf133b87e18be794218ffa75117a09a101::" providerId="AD" clId="Web-{0EBB2810-791A-1225-2A33-A85AD2922E14}" dt="2022-04-24T12:42:08.872" v="24"/>
        <pc:sldMkLst>
          <pc:docMk/>
          <pc:sldMk cId="2446036702" sldId="286"/>
        </pc:sldMkLst>
      </pc:sldChg>
      <pc:sldChg chg="addSp delSp modSp add replId">
        <pc:chgData name="Guest User" userId="S::urn:spo:anon#90f254a29cf441453ff9e3c7a70dbcdf133b87e18be794218ffa75117a09a101::" providerId="AD" clId="Web-{0EBB2810-791A-1225-2A33-A85AD2922E14}" dt="2022-04-24T14:38:34.130" v="1512" actId="14100"/>
        <pc:sldMkLst>
          <pc:docMk/>
          <pc:sldMk cId="3311538836" sldId="286"/>
        </pc:sldMkLst>
        <pc:spChg chg="del">
          <ac:chgData name="Guest User" userId="S::urn:spo:anon#90f254a29cf441453ff9e3c7a70dbcdf133b87e18be794218ffa75117a09a101::" providerId="AD" clId="Web-{0EBB2810-791A-1225-2A33-A85AD2922E14}" dt="2022-04-24T12:43:12.438" v="33"/>
          <ac:spMkLst>
            <pc:docMk/>
            <pc:sldMk cId="3311538836" sldId="286"/>
            <ac:spMk id="3" creationId="{9EB41DEE-5027-EEB3-08F5-FF58A782373D}"/>
          </ac:spMkLst>
        </pc:spChg>
        <pc:spChg chg="del">
          <ac:chgData name="Guest User" userId="S::urn:spo:anon#90f254a29cf441453ff9e3c7a70dbcdf133b87e18be794218ffa75117a09a101::" providerId="AD" clId="Web-{0EBB2810-791A-1225-2A33-A85AD2922E14}" dt="2022-04-24T12:43:01.704" v="32"/>
          <ac:spMkLst>
            <pc:docMk/>
            <pc:sldMk cId="3311538836" sldId="286"/>
            <ac:spMk id="5" creationId="{E5598843-CA63-0BA1-CCFA-3F5A43BE45D2}"/>
          </ac:spMkLst>
        </pc:spChg>
        <pc:spChg chg="add del">
          <ac:chgData name="Guest User" userId="S::urn:spo:anon#90f254a29cf441453ff9e3c7a70dbcdf133b87e18be794218ffa75117a09a101::" providerId="AD" clId="Web-{0EBB2810-791A-1225-2A33-A85AD2922E14}" dt="2022-04-24T12:44:59.382" v="43"/>
          <ac:spMkLst>
            <pc:docMk/>
            <pc:sldMk cId="3311538836" sldId="286"/>
            <ac:spMk id="6" creationId="{5757B6D9-4679-2FD8-41AC-69FCDCA4DB78}"/>
          </ac:spMkLst>
        </pc:spChg>
        <pc:spChg chg="mod">
          <ac:chgData name="Guest User" userId="S::urn:spo:anon#90f254a29cf441453ff9e3c7a70dbcdf133b87e18be794218ffa75117a09a101::" providerId="AD" clId="Web-{0EBB2810-791A-1225-2A33-A85AD2922E14}" dt="2022-04-24T12:43:33.612" v="34" actId="20577"/>
          <ac:spMkLst>
            <pc:docMk/>
            <pc:sldMk cId="3311538836" sldId="286"/>
            <ac:spMk id="7" creationId="{4AEE2D37-557A-445B-32F4-FFF2D456B9A3}"/>
          </ac:spMkLst>
        </pc:spChg>
        <pc:spChg chg="add mod">
          <ac:chgData name="Guest User" userId="S::urn:spo:anon#90f254a29cf441453ff9e3c7a70dbcdf133b87e18be794218ffa75117a09a101::" providerId="AD" clId="Web-{0EBB2810-791A-1225-2A33-A85AD2922E14}" dt="2022-04-24T14:37:23.754" v="1504" actId="20577"/>
          <ac:spMkLst>
            <pc:docMk/>
            <pc:sldMk cId="3311538836" sldId="286"/>
            <ac:spMk id="8" creationId="{5FDCAD48-5334-E803-560A-87D685E7CA83}"/>
          </ac:spMkLst>
        </pc:spChg>
        <pc:picChg chg="add mod">
          <ac:chgData name="Guest User" userId="S::urn:spo:anon#90f254a29cf441453ff9e3c7a70dbcdf133b87e18be794218ffa75117a09a101::" providerId="AD" clId="Web-{0EBB2810-791A-1225-2A33-A85AD2922E14}" dt="2022-04-24T14:38:34.130" v="1512" actId="14100"/>
          <ac:picMkLst>
            <pc:docMk/>
            <pc:sldMk cId="3311538836" sldId="286"/>
            <ac:picMk id="3" creationId="{FE579338-DED8-3EEA-756C-DD0EE54C7113}"/>
          </ac:picMkLst>
        </pc:picChg>
        <pc:picChg chg="add del mod">
          <ac:chgData name="Guest User" userId="S::urn:spo:anon#90f254a29cf441453ff9e3c7a70dbcdf133b87e18be794218ffa75117a09a101::" providerId="AD" clId="Web-{0EBB2810-791A-1225-2A33-A85AD2922E14}" dt="2022-04-24T14:18:22.021" v="320"/>
          <ac:picMkLst>
            <pc:docMk/>
            <pc:sldMk cId="3311538836" sldId="286"/>
            <ac:picMk id="4" creationId="{CA4D68C5-E6F6-BF70-8DEE-63731DC0D5E5}"/>
          </ac:picMkLst>
        </pc:picChg>
        <pc:picChg chg="add del mod">
          <ac:chgData name="Guest User" userId="S::urn:spo:anon#90f254a29cf441453ff9e3c7a70dbcdf133b87e18be794218ffa75117a09a101::" providerId="AD" clId="Web-{0EBB2810-791A-1225-2A33-A85AD2922E14}" dt="2022-04-24T12:50:29.495" v="50"/>
          <ac:picMkLst>
            <pc:docMk/>
            <pc:sldMk cId="3311538836" sldId="286"/>
            <ac:picMk id="9" creationId="{EC801C8F-7574-6E6F-DCEE-B5F939FCAEA0}"/>
          </ac:picMkLst>
        </pc:picChg>
      </pc:sldChg>
      <pc:sldChg chg="addSp delSp modSp add replId">
        <pc:chgData name="Guest User" userId="S::urn:spo:anon#90f254a29cf441453ff9e3c7a70dbcdf133b87e18be794218ffa75117a09a101::" providerId="AD" clId="Web-{0EBB2810-791A-1225-2A33-A85AD2922E14}" dt="2022-04-24T14:37:33.082" v="1505" actId="20577"/>
        <pc:sldMkLst>
          <pc:docMk/>
          <pc:sldMk cId="2014063160" sldId="287"/>
        </pc:sldMkLst>
        <pc:spChg chg="mod">
          <ac:chgData name="Guest User" userId="S::urn:spo:anon#90f254a29cf441453ff9e3c7a70dbcdf133b87e18be794218ffa75117a09a101::" providerId="AD" clId="Web-{0EBB2810-791A-1225-2A33-A85AD2922E14}" dt="2022-04-24T14:37:33.082" v="1505" actId="20577"/>
          <ac:spMkLst>
            <pc:docMk/>
            <pc:sldMk cId="2014063160" sldId="287"/>
            <ac:spMk id="8" creationId="{5FDCAD48-5334-E803-560A-87D685E7CA83}"/>
          </ac:spMkLst>
        </pc:spChg>
        <pc:picChg chg="add mod">
          <ac:chgData name="Guest User" userId="S::urn:spo:anon#90f254a29cf441453ff9e3c7a70dbcdf133b87e18be794218ffa75117a09a101::" providerId="AD" clId="Web-{0EBB2810-791A-1225-2A33-A85AD2922E14}" dt="2022-04-24T12:56:09.811" v="227" actId="14100"/>
          <ac:picMkLst>
            <pc:docMk/>
            <pc:sldMk cId="2014063160" sldId="287"/>
            <ac:picMk id="3" creationId="{721A29F9-A489-70D6-4B77-B740EC13D4DB}"/>
          </ac:picMkLst>
        </pc:picChg>
        <pc:picChg chg="del">
          <ac:chgData name="Guest User" userId="S::urn:spo:anon#90f254a29cf441453ff9e3c7a70dbcdf133b87e18be794218ffa75117a09a101::" providerId="AD" clId="Web-{0EBB2810-791A-1225-2A33-A85AD2922E14}" dt="2022-04-24T12:50:37.745" v="51"/>
          <ac:picMkLst>
            <pc:docMk/>
            <pc:sldMk cId="2014063160" sldId="287"/>
            <ac:picMk id="4" creationId="{CA4D68C5-E6F6-BF70-8DEE-63731DC0D5E5}"/>
          </ac:picMkLst>
        </pc:picChg>
        <pc:picChg chg="add del mod">
          <ac:chgData name="Guest User" userId="S::urn:spo:anon#90f254a29cf441453ff9e3c7a70dbcdf133b87e18be794218ffa75117a09a101::" providerId="AD" clId="Web-{0EBB2810-791A-1225-2A33-A85AD2922E14}" dt="2022-04-24T12:53:03.332" v="108" actId="14100"/>
          <ac:picMkLst>
            <pc:docMk/>
            <pc:sldMk cId="2014063160" sldId="287"/>
            <ac:picMk id="9" creationId="{EC801C8F-7574-6E6F-DCEE-B5F939FCAEA0}"/>
          </ac:picMkLst>
        </pc:picChg>
      </pc:sldChg>
      <pc:sldChg chg="addSp delSp modSp add replId">
        <pc:chgData name="Guest User" userId="S::urn:spo:anon#90f254a29cf441453ff9e3c7a70dbcdf133b87e18be794218ffa75117a09a101::" providerId="AD" clId="Web-{0EBB2810-791A-1225-2A33-A85AD2922E14}" dt="2022-04-24T14:37:43.035" v="1508" actId="20577"/>
        <pc:sldMkLst>
          <pc:docMk/>
          <pc:sldMk cId="2342330616" sldId="288"/>
        </pc:sldMkLst>
        <pc:spChg chg="mod">
          <ac:chgData name="Guest User" userId="S::urn:spo:anon#90f254a29cf441453ff9e3c7a70dbcdf133b87e18be794218ffa75117a09a101::" providerId="AD" clId="Web-{0EBB2810-791A-1225-2A33-A85AD2922E14}" dt="2022-04-24T14:37:43.035" v="1508" actId="20577"/>
          <ac:spMkLst>
            <pc:docMk/>
            <pc:sldMk cId="2342330616" sldId="288"/>
            <ac:spMk id="8" creationId="{5FDCAD48-5334-E803-560A-87D685E7CA83}"/>
          </ac:spMkLst>
        </pc:spChg>
        <pc:picChg chg="add del mod">
          <ac:chgData name="Guest User" userId="S::urn:spo:anon#90f254a29cf441453ff9e3c7a70dbcdf133b87e18be794218ffa75117a09a101::" providerId="AD" clId="Web-{0EBB2810-791A-1225-2A33-A85AD2922E14}" dt="2022-04-24T13:55:34.385" v="274"/>
          <ac:picMkLst>
            <pc:docMk/>
            <pc:sldMk cId="2342330616" sldId="288"/>
            <ac:picMk id="3" creationId="{0FCD8E50-E911-39C2-748A-B66839939C45}"/>
          </ac:picMkLst>
        </pc:picChg>
        <pc:picChg chg="del">
          <ac:chgData name="Guest User" userId="S::urn:spo:anon#90f254a29cf441453ff9e3c7a70dbcdf133b87e18be794218ffa75117a09a101::" providerId="AD" clId="Web-{0EBB2810-791A-1225-2A33-A85AD2922E14}" dt="2022-04-24T12:59:10.243" v="234"/>
          <ac:picMkLst>
            <pc:docMk/>
            <pc:sldMk cId="2342330616" sldId="288"/>
            <ac:picMk id="3" creationId="{721A29F9-A489-70D6-4B77-B740EC13D4DB}"/>
          </ac:picMkLst>
        </pc:picChg>
        <pc:picChg chg="add mod">
          <ac:chgData name="Guest User" userId="S::urn:spo:anon#90f254a29cf441453ff9e3c7a70dbcdf133b87e18be794218ffa75117a09a101::" providerId="AD" clId="Web-{0EBB2810-791A-1225-2A33-A85AD2922E14}" dt="2022-04-24T14:08:49.014" v="290" actId="14100"/>
          <ac:picMkLst>
            <pc:docMk/>
            <pc:sldMk cId="2342330616" sldId="288"/>
            <ac:picMk id="4" creationId="{EB6BFF73-FDF0-5F93-2539-E1BF00C6F2A5}"/>
          </ac:picMkLst>
        </pc:picChg>
        <pc:picChg chg="add mod">
          <ac:chgData name="Guest User" userId="S::urn:spo:anon#90f254a29cf441453ff9e3c7a70dbcdf133b87e18be794218ffa75117a09a101::" providerId="AD" clId="Web-{0EBB2810-791A-1225-2A33-A85AD2922E14}" dt="2022-04-24T14:08:57.717" v="291" actId="1076"/>
          <ac:picMkLst>
            <pc:docMk/>
            <pc:sldMk cId="2342330616" sldId="288"/>
            <ac:picMk id="5" creationId="{05257BBB-FE98-4F23-13F6-B0CBF6AB6362}"/>
          </ac:picMkLst>
        </pc:picChg>
        <pc:picChg chg="del">
          <ac:chgData name="Guest User" userId="S::urn:spo:anon#90f254a29cf441453ff9e3c7a70dbcdf133b87e18be794218ffa75117a09a101::" providerId="AD" clId="Web-{0EBB2810-791A-1225-2A33-A85AD2922E14}" dt="2022-04-24T12:59:07.399" v="233"/>
          <ac:picMkLst>
            <pc:docMk/>
            <pc:sldMk cId="2342330616" sldId="288"/>
            <ac:picMk id="9" creationId="{EC801C8F-7574-6E6F-DCEE-B5F939FCAEA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2_73FFBF3D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C_658BEAA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93DFB63F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B_499BB9B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3_BE2285F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3_D3F5E91D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4_68A540DD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5_D890B48D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7_997C15BE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6_3C1750F0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9_FBF4535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E_B5336A10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0_7CB87C21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9227727"/>
        <c:axId val="1779250431"/>
      </c:lineChart>
      <c:catAx>
        <c:axId val="1779227727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he-IL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he-IL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he-IL" noProof="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1B_499BB9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235475-D0AA-40F0-B522-5CFE819E976A}" authorId="{980C6DF6-9142-C4BD-622C-1903569BBD53}" created="2022-04-24T11:46:04.06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34942391" sldId="283"/>
      <ac:graphicFrameMk id="6" creationId="{4F8339CB-596F-46C7-A612-EA1CB5750EDB}"/>
    </ac:deMkLst>
    <p188:txBody>
      <a:bodyPr/>
      <a:lstStyle/>
      <a:p>
        <a:r>
          <a:rPr lang="en-IL"/>
          <a:t>צילומי מסך של המוצרים מהשקף הקודם 
צילומים מתוך האקסל שיש לנו של אותם מוצרים בתוך העסקה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1"/>
        <a:lstStyle/>
        <a:p>
          <a:pPr rtl="1"/>
          <a:endParaRPr lang="en-US"/>
        </a:p>
      </dgm:t>
    </dgm:pt>
    <dgm:pt modelId="{41CDB9B8-E81E-41E7-AE89-8F6EDFC88D92}">
      <dgm:prSet/>
      <dgm:spPr/>
      <dgm:t>
        <a:bodyPr rtlCol="1" anchor="ctr"/>
        <a:lstStyle/>
        <a:p>
          <a:pPr algn="r" rtl="1">
            <a:lnSpc>
              <a:spcPct val="100000"/>
            </a:lnSpc>
            <a:defRPr cap="all"/>
          </a:pPr>
          <a:r>
            <a:rPr lang="en-US" b="1" noProof="0">
              <a:highlight>
                <a:srgbClr val="000000"/>
              </a:highlight>
              <a:latin typeface="Rubik" pitchFamily="2" charset="-79"/>
              <a:ea typeface="Tahoma" panose="020B0604030504040204" pitchFamily="34" charset="0"/>
              <a:cs typeface="Rubik" pitchFamily="2" charset="-79"/>
            </a:rPr>
            <a:t>Recommendations</a:t>
          </a:r>
        </a:p>
      </dgm:t>
    </dgm:pt>
    <dgm:pt modelId="{5D2FF527-BA77-40BE-9414-16FAE46386BB}" type="parTrans" cxnId="{21EB7847-13AE-4881-9090-909F31360F4E}">
      <dgm:prSet/>
      <dgm:spPr/>
      <dgm:t>
        <a:bodyPr rtlCol="1"/>
        <a:lstStyle/>
        <a:p>
          <a:pPr rtl="1"/>
          <a:endParaRPr lang="he-IL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A791450-8D1E-4A6F-B71D-2984D9E245C4}" type="sibTrans" cxnId="{21EB7847-13AE-4881-9090-909F31360F4E}">
      <dgm:prSet/>
      <dgm:spPr/>
      <dgm:t>
        <a:bodyPr rtlCol="1"/>
        <a:lstStyle/>
        <a:p>
          <a:pPr rtl="1">
            <a:lnSpc>
              <a:spcPct val="100000"/>
            </a:lnSpc>
          </a:pPr>
          <a:endParaRPr lang="he-IL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7D34C7-9466-4514-BF51-7396C17436B5}">
      <dgm:prSet/>
      <dgm:spPr/>
      <dgm:t>
        <a:bodyPr rtlCol="1" anchor="ctr"/>
        <a:lstStyle/>
        <a:p>
          <a:pPr algn="l" rtl="0">
            <a:lnSpc>
              <a:spcPct val="100000"/>
            </a:lnSpc>
            <a:defRPr cap="all"/>
          </a:pPr>
          <a:r>
            <a:rPr lang="en-US" b="1" noProof="0">
              <a:highlight>
                <a:srgbClr val="000000"/>
              </a:highlight>
              <a:latin typeface="Rubik" pitchFamily="2" charset="-79"/>
              <a:ea typeface="Tahoma" panose="020B0604030504040204" pitchFamily="34" charset="0"/>
              <a:cs typeface="Rubik" pitchFamily="2" charset="-79"/>
            </a:rPr>
            <a:t>Market INSIGHTS</a:t>
          </a:r>
          <a:endParaRPr lang="he-IL" b="1" noProof="0">
            <a:highlight>
              <a:srgbClr val="000000"/>
            </a:highlight>
            <a:latin typeface="Rubik" pitchFamily="2" charset="-79"/>
            <a:ea typeface="Tahoma" panose="020B0604030504040204" pitchFamily="34" charset="0"/>
            <a:cs typeface="Rubik" pitchFamily="2" charset="-79"/>
          </a:endParaRPr>
        </a:p>
      </dgm:t>
    </dgm:pt>
    <dgm:pt modelId="{37DD6CE0-C2AA-4EB6-9E7D-14AED2127C40}" type="parTrans" cxnId="{7EEBEB1B-497E-4365-84F9-FBB75D7759E5}">
      <dgm:prSet/>
      <dgm:spPr/>
      <dgm:t>
        <a:bodyPr rtlCol="1"/>
        <a:lstStyle/>
        <a:p>
          <a:pPr rtl="1"/>
          <a:endParaRPr lang="he-IL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83498F9-A0C2-4668-85AB-D8E6E254F73B}" type="sibTrans" cxnId="{7EEBEB1B-497E-4365-84F9-FBB75D7759E5}">
      <dgm:prSet/>
      <dgm:spPr/>
      <dgm:t>
        <a:bodyPr rtlCol="1"/>
        <a:lstStyle/>
        <a:p>
          <a:pPr rtl="1">
            <a:lnSpc>
              <a:spcPct val="100000"/>
            </a:lnSpc>
          </a:pPr>
          <a:endParaRPr lang="he-IL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185869-F0D4-43E2-B08A-2F3E83EE98F3}">
      <dgm:prSet custT="1"/>
      <dgm:spPr/>
      <dgm:t>
        <a:bodyPr rtlCol="1" anchor="ctr"/>
        <a:lstStyle/>
        <a:p>
          <a:pPr algn="l" rtl="0">
            <a:lnSpc>
              <a:spcPct val="100000"/>
            </a:lnSpc>
            <a:defRPr cap="all"/>
          </a:pPr>
          <a:r>
            <a:rPr lang="en-US" sz="2800" b="1" noProof="0">
              <a:highlight>
                <a:srgbClr val="000000"/>
              </a:highlight>
              <a:latin typeface="Rubik" pitchFamily="2" charset="-79"/>
              <a:ea typeface="Tahoma" panose="020B0604030504040204" pitchFamily="34" charset="0"/>
              <a:cs typeface="Rubik" pitchFamily="2" charset="-79"/>
            </a:rPr>
            <a:t>Segmentation</a:t>
          </a:r>
          <a:endParaRPr lang="he-IL" sz="2000" b="1" noProof="0">
            <a:highlight>
              <a:srgbClr val="000000"/>
            </a:highlight>
            <a:latin typeface="Rubik" pitchFamily="2" charset="-79"/>
            <a:ea typeface="Tahoma" panose="020B0604030504040204" pitchFamily="34" charset="0"/>
            <a:cs typeface="Rubik" pitchFamily="2" charset="-79"/>
          </a:endParaRPr>
        </a:p>
      </dgm:t>
    </dgm:pt>
    <dgm:pt modelId="{7EE27099-92EA-4EDF-B176-0E355876D272}" type="parTrans" cxnId="{7F970F62-30E3-4F5B-A242-825013BF84A8}">
      <dgm:prSet/>
      <dgm:spPr/>
      <dgm:t>
        <a:bodyPr rtlCol="1"/>
        <a:lstStyle/>
        <a:p>
          <a:pPr rtl="1"/>
          <a:endParaRPr lang="he-IL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7D0876E-2BA2-4E28-ADB5-9885FCB7156A}" type="sibTrans" cxnId="{7F970F62-30E3-4F5B-A242-825013BF84A8}">
      <dgm:prSet/>
      <dgm:spPr/>
      <dgm:t>
        <a:bodyPr rtlCol="1"/>
        <a:lstStyle/>
        <a:p>
          <a:pPr rtl="1"/>
          <a:endParaRPr lang="he-IL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 val="rev"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 custLinFactNeighborX="5765" custLinFactNeighborY="54044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X="10048" custLinFactNeighborY="971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 custLinFactNeighborX="57" custLinFactNeighborY="92461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 custLinFactNeighborX="-24907" custLinFactNeighborY="5029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ScaleX="143526" custScaleY="132492" custLinFactNeighborX="-46383" custLinFactNeighborY="5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 custLinFactNeighborX="-7916" custLinFactNeighborY="-32986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 custLinFactNeighborX="-28540" custLinFactNeighborY="-36643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ScaleX="162284" custScaleY="188817" custLinFactNeighborX="-56020" custLinFactNeighborY="-6457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 custScaleX="133775" custLinFactY="-56104" custLinFactNeighborX="3528" custLinFactNeighborY="-100000">
        <dgm:presLayoutVars>
          <dgm:chMax val="1"/>
          <dgm:chPref val="1"/>
        </dgm:presLayoutVars>
      </dgm:prSet>
      <dgm:spPr/>
    </dgm:pt>
  </dgm:ptLst>
  <dgm:cxnLst>
    <dgm:cxn modelId="{3291A409-310C-49E0-B60C-5810294BA912}" type="presOf" srcId="{4D7D34C7-9466-4514-BF51-7396C17436B5}" destId="{529F61D3-444E-4541-AC4F-326FDA9BEAF3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AC1BF740-2232-46D7-BB38-FF7E3FE20B80}" type="presOf" srcId="{7B62DEA7-9DCD-4B2E-9DC5-BE121C266AFD}" destId="{87B1B46A-CA1D-4445-8579-F40C78A1880B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DE161B46-88F8-49B8-9CE9-0A9833EB7E53}" type="presOf" srcId="{41CDB9B8-E81E-41E7-AE89-8F6EDFC88D92}" destId="{7600CD1A-2D28-4054-8809-838E618A0595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1F4A44F-BE27-4939-A4B4-E1D9A54D7DF2}" type="presOf" srcId="{8E185869-F0D4-43E2-B08A-2F3E83EE98F3}" destId="{3360347C-5C69-4C15-9A6A-3E9A9E20C3DA}" srcOrd="0" destOrd="0" presId="urn:microsoft.com/office/officeart/2018/5/layout/IconCircleLabelList"/>
    <dgm:cxn modelId="{1242334D-5C58-43DF-872B-083EE8D99B1F}" type="presParOf" srcId="{87B1B46A-CA1D-4445-8579-F40C78A1880B}" destId="{B78F77A9-D452-4F3F-ADF1-08124CDCB940}" srcOrd="0" destOrd="0" presId="urn:microsoft.com/office/officeart/2018/5/layout/IconCircleLabelList"/>
    <dgm:cxn modelId="{9F6C9462-B08A-455D-84B1-9EE36B351DCB}" type="presParOf" srcId="{B78F77A9-D452-4F3F-ADF1-08124CDCB940}" destId="{223CEBFB-B6C0-4518-9E76-B1250D3AEE20}" srcOrd="0" destOrd="0" presId="urn:microsoft.com/office/officeart/2018/5/layout/IconCircleLabelList"/>
    <dgm:cxn modelId="{4C244F8E-BABB-40AA-B331-DE232901EEAC}" type="presParOf" srcId="{B78F77A9-D452-4F3F-ADF1-08124CDCB940}" destId="{CEC3BB2D-F9F1-4489-93C4-A156AC3849E7}" srcOrd="1" destOrd="0" presId="urn:microsoft.com/office/officeart/2018/5/layout/IconCircleLabelList"/>
    <dgm:cxn modelId="{A8CCD6E0-DEA6-4192-B9CD-7FF30FEA7CEC}" type="presParOf" srcId="{B78F77A9-D452-4F3F-ADF1-08124CDCB940}" destId="{99D442A7-5D31-4CD1-A931-5F3D628718C8}" srcOrd="2" destOrd="0" presId="urn:microsoft.com/office/officeart/2018/5/layout/IconCircleLabelList"/>
    <dgm:cxn modelId="{03C963C8-D247-405A-9F3C-DEE9A05E4CF4}" type="presParOf" srcId="{B78F77A9-D452-4F3F-ADF1-08124CDCB940}" destId="{7600CD1A-2D28-4054-8809-838E618A0595}" srcOrd="3" destOrd="0" presId="urn:microsoft.com/office/officeart/2018/5/layout/IconCircleLabelList"/>
    <dgm:cxn modelId="{C667BA1C-090B-47E9-B9C3-756EF9A969F0}" type="presParOf" srcId="{87B1B46A-CA1D-4445-8579-F40C78A1880B}" destId="{9D599636-89FD-41B5-970D-9F8617BA295C}" srcOrd="1" destOrd="0" presId="urn:microsoft.com/office/officeart/2018/5/layout/IconCircleLabelList"/>
    <dgm:cxn modelId="{E6C40F1D-2862-4308-A1D0-F26906439CF8}" type="presParOf" srcId="{87B1B46A-CA1D-4445-8579-F40C78A1880B}" destId="{E765D845-767A-46E9-BD73-B0B0E82FE9B0}" srcOrd="2" destOrd="0" presId="urn:microsoft.com/office/officeart/2018/5/layout/IconCircleLabelList"/>
    <dgm:cxn modelId="{092E220E-067B-44BB-91FF-50E149F223BA}" type="presParOf" srcId="{E765D845-767A-46E9-BD73-B0B0E82FE9B0}" destId="{F82A6E7C-4234-4816-9EB8-ED399009E25C}" srcOrd="0" destOrd="0" presId="urn:microsoft.com/office/officeart/2018/5/layout/IconCircleLabelList"/>
    <dgm:cxn modelId="{102E7DF6-BE35-40DB-837C-F70C1653BD35}" type="presParOf" srcId="{E765D845-767A-46E9-BD73-B0B0E82FE9B0}" destId="{8BA5F9BB-3E28-4026-A392-7F4C0A3085E2}" srcOrd="1" destOrd="0" presId="urn:microsoft.com/office/officeart/2018/5/layout/IconCircleLabelList"/>
    <dgm:cxn modelId="{8747FCE9-BB25-4760-9D72-2A10D73A112E}" type="presParOf" srcId="{E765D845-767A-46E9-BD73-B0B0E82FE9B0}" destId="{DC8182C7-C8E0-4DAE-B344-FE508B06E860}" srcOrd="2" destOrd="0" presId="urn:microsoft.com/office/officeart/2018/5/layout/IconCircleLabelList"/>
    <dgm:cxn modelId="{88B40181-DEF3-4859-B808-A9075B358F74}" type="presParOf" srcId="{E765D845-767A-46E9-BD73-B0B0E82FE9B0}" destId="{529F61D3-444E-4541-AC4F-326FDA9BEAF3}" srcOrd="3" destOrd="0" presId="urn:microsoft.com/office/officeart/2018/5/layout/IconCircleLabelList"/>
    <dgm:cxn modelId="{571EF53D-37A7-472E-B153-87B463EC2E6C}" type="presParOf" srcId="{87B1B46A-CA1D-4445-8579-F40C78A1880B}" destId="{A999AABC-CAD9-4E1C-B78B-2BECA8D43C27}" srcOrd="3" destOrd="0" presId="urn:microsoft.com/office/officeart/2018/5/layout/IconCircleLabelList"/>
    <dgm:cxn modelId="{8CE240E0-BFF4-4ABF-9752-B13F43B7FE6E}" type="presParOf" srcId="{87B1B46A-CA1D-4445-8579-F40C78A1880B}" destId="{DB99A9BB-B1B8-433F-A4FA-6F31B826EE48}" srcOrd="4" destOrd="0" presId="urn:microsoft.com/office/officeart/2018/5/layout/IconCircleLabelList"/>
    <dgm:cxn modelId="{674CDD15-206F-4F59-87AE-FCEFB6B6A435}" type="presParOf" srcId="{DB99A9BB-B1B8-433F-A4FA-6F31B826EE48}" destId="{CA848760-99D5-488A-AFB3-9EA6BD946B87}" srcOrd="0" destOrd="0" presId="urn:microsoft.com/office/officeart/2018/5/layout/IconCircleLabelList"/>
    <dgm:cxn modelId="{D3FA9638-7BFE-4932-854C-F579F09AFB10}" type="presParOf" srcId="{DB99A9BB-B1B8-433F-A4FA-6F31B826EE48}" destId="{FD5546ED-1D49-469E-BE29-17C87FAFD7C8}" srcOrd="1" destOrd="0" presId="urn:microsoft.com/office/officeart/2018/5/layout/IconCircleLabelList"/>
    <dgm:cxn modelId="{133FBE96-086B-4082-9A3A-5DCB9061B2EF}" type="presParOf" srcId="{DB99A9BB-B1B8-433F-A4FA-6F31B826EE48}" destId="{408A0B1B-BC17-40DB-A76F-65541C3B4325}" srcOrd="2" destOrd="0" presId="urn:microsoft.com/office/officeart/2018/5/layout/IconCircleLabelList"/>
    <dgm:cxn modelId="{EDADB84F-A314-4B46-B5B2-9FCA3D5415C8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1"/>
        <a:lstStyle/>
        <a:p>
          <a:pPr rtl="1"/>
          <a:endParaRPr lang="en-US"/>
        </a:p>
      </dgm:t>
    </dgm:pt>
    <dgm:pt modelId="{41CDB9B8-E81E-41E7-AE89-8F6EDFC88D92}">
      <dgm:prSet custT="1"/>
      <dgm:spPr/>
      <dgm:t>
        <a:bodyPr rtlCol="1" anchor="ctr"/>
        <a:lstStyle/>
        <a:p>
          <a:pPr rtl="0">
            <a:defRPr cap="all"/>
          </a:pPr>
          <a:r>
            <a:rPr lang="en-US" sz="4000" noProof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CLUSTERING</a:t>
          </a:r>
          <a:endParaRPr lang="he-IL" sz="4000" noProof="0">
            <a:solidFill>
              <a:schemeClr val="accent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D2FF527-BA77-40BE-9414-16FAE46386BB}" type="parTrans" cxnId="{21EB7847-13AE-4881-9090-909F31360F4E}">
      <dgm:prSet/>
      <dgm:spPr/>
      <dgm:t>
        <a:bodyPr rtlCol="1"/>
        <a:lstStyle/>
        <a:p>
          <a:pPr rtl="0"/>
          <a:endParaRPr lang="he-IL" sz="1400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A791450-8D1E-4A6F-B71D-2984D9E245C4}" type="sibTrans" cxnId="{21EB7847-13AE-4881-9090-909F31360F4E}">
      <dgm:prSet/>
      <dgm:spPr/>
      <dgm:t>
        <a:bodyPr rtlCol="1"/>
        <a:lstStyle/>
        <a:p>
          <a:pPr rtl="0"/>
          <a:endParaRPr lang="he-IL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7D34C7-9466-4514-BF51-7396C17436B5}">
      <dgm:prSet custT="1"/>
      <dgm:spPr/>
      <dgm:t>
        <a:bodyPr rtlCol="1" anchor="ctr"/>
        <a:lstStyle/>
        <a:p>
          <a:pPr rtl="0">
            <a:defRPr cap="all"/>
          </a:pPr>
          <a:r>
            <a:rPr lang="en-US" sz="2800" noProof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recommendation system</a:t>
          </a:r>
          <a:endParaRPr lang="he-IL" sz="2800" noProof="0">
            <a:solidFill>
              <a:schemeClr val="accent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7DD6CE0-C2AA-4EB6-9E7D-14AED2127C40}" type="parTrans" cxnId="{7EEBEB1B-497E-4365-84F9-FBB75D7759E5}">
      <dgm:prSet/>
      <dgm:spPr/>
      <dgm:t>
        <a:bodyPr rtlCol="1"/>
        <a:lstStyle/>
        <a:p>
          <a:pPr rtl="0"/>
          <a:endParaRPr lang="he-IL" sz="1400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83498F9-A0C2-4668-85AB-D8E6E254F73B}" type="sibTrans" cxnId="{7EEBEB1B-497E-4365-84F9-FBB75D7759E5}">
      <dgm:prSet/>
      <dgm:spPr/>
      <dgm:t>
        <a:bodyPr rtlCol="1"/>
        <a:lstStyle/>
        <a:p>
          <a:pPr rtl="0"/>
          <a:endParaRPr lang="he-IL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185869-F0D4-43E2-B08A-2F3E83EE98F3}">
      <dgm:prSet/>
      <dgm:spPr/>
      <dgm:t>
        <a:bodyPr rtlCol="1" anchor="ctr"/>
        <a:lstStyle/>
        <a:p>
          <a:pPr rtl="0">
            <a:defRPr cap="all"/>
          </a:pPr>
          <a:r>
            <a:rPr lang="en-US" noProof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Time dimension</a:t>
          </a:r>
          <a:endParaRPr lang="he-IL" noProof="0">
            <a:solidFill>
              <a:schemeClr val="accent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7D0876E-2BA2-4E28-ADB5-9885FCB7156A}" type="sibTrans" cxnId="{7F970F62-30E3-4F5B-A242-825013BF84A8}">
      <dgm:prSet/>
      <dgm:spPr/>
      <dgm:t>
        <a:bodyPr rtlCol="1"/>
        <a:lstStyle/>
        <a:p>
          <a:pPr rtl="0"/>
          <a:endParaRPr lang="he-IL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EE27099-92EA-4EDF-B176-0E355876D272}" type="parTrans" cxnId="{7F970F62-30E3-4F5B-A242-825013BF84A8}">
      <dgm:prSet/>
      <dgm:spPr/>
      <dgm:t>
        <a:bodyPr rtlCol="1"/>
        <a:lstStyle/>
        <a:p>
          <a:pPr rtl="0"/>
          <a:endParaRPr lang="he-IL" sz="1400" noProof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/>
    </dgm:pt>
    <dgm:pt modelId="{4676120E-0EB3-47A1-A2F7-29917F076020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4E3C4164-4FAD-40C3-A56B-5A46F17FB6A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BCF52015-25AF-4F51-960F-C22BEB76B604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5AE51085-1721-46C2-A44E-097658E534A8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2FCBF923-EF3E-4C52-9787-2D7AFBBCA291}" type="presOf" srcId="{4D7D34C7-9466-4514-BF51-7396C17436B5}" destId="{4676120E-0EB3-47A1-A2F7-29917F076020}" srcOrd="0" destOrd="0" presId="urn:microsoft.com/office/officeart/2008/layout/VerticalCurvedList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D8CEC638-6EFE-4EB0-854E-CA21098D3CF3}" type="presOf" srcId="{8E185869-F0D4-43E2-B08A-2F3E83EE98F3}" destId="{BCF52015-25AF-4F51-960F-C22BEB76B604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C2EC32A2-3153-45BA-9C03-CA7A39FCA1E5}" type="presParOf" srcId="{587B5E1D-0E75-4F44-854F-4E2FC93D13B0}" destId="{4676120E-0EB3-47A1-A2F7-29917F076020}" srcOrd="3" destOrd="0" presId="urn:microsoft.com/office/officeart/2008/layout/VerticalCurvedList"/>
    <dgm:cxn modelId="{4CBC8ED4-05CD-4055-8161-682110AD5111}" type="presParOf" srcId="{587B5E1D-0E75-4F44-854F-4E2FC93D13B0}" destId="{4E3C4164-4FAD-40C3-A56B-5A46F17FB6AE}" srcOrd="4" destOrd="0" presId="urn:microsoft.com/office/officeart/2008/layout/VerticalCurvedList"/>
    <dgm:cxn modelId="{20BB336C-6719-4956-8066-A8FD2AA1CD6E}" type="presParOf" srcId="{4E3C4164-4FAD-40C3-A56B-5A46F17FB6AE}" destId="{ED8AE726-C8D1-42AB-AA94-1DA2AADBD5EA}" srcOrd="0" destOrd="0" presId="urn:microsoft.com/office/officeart/2008/layout/VerticalCurvedList"/>
    <dgm:cxn modelId="{409BBDBA-C141-4155-90AA-188D66EB97C8}" type="presParOf" srcId="{587B5E1D-0E75-4F44-854F-4E2FC93D13B0}" destId="{BCF52015-25AF-4F51-960F-C22BEB76B604}" srcOrd="5" destOrd="0" presId="urn:microsoft.com/office/officeart/2008/layout/VerticalCurvedList"/>
    <dgm:cxn modelId="{35AED384-FAE2-4F2D-B28F-E5A75285B993}" type="presParOf" srcId="{587B5E1D-0E75-4F44-854F-4E2FC93D13B0}" destId="{5AE51085-1721-46C2-A44E-097658E534A8}" srcOrd="6" destOrd="0" presId="urn:microsoft.com/office/officeart/2008/layout/VerticalCurvedList"/>
    <dgm:cxn modelId="{3F49D1F6-27B0-4DCD-8A3D-9860FAC3F572}" type="presParOf" srcId="{5AE51085-1721-46C2-A44E-097658E534A8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8828128" y="2014818"/>
          <a:ext cx="3024781" cy="1955812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9786917" y="246536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8633956" y="41885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1" anchor="ctr" anchorCtr="0">
          <a:noAutofit/>
        </a:bodyPr>
        <a:lstStyle/>
        <a:p>
          <a:pPr marL="0" lvl="0" indent="0" algn="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noProof="0">
              <a:highlight>
                <a:srgbClr val="000000"/>
              </a:highlight>
              <a:latin typeface="Rubik" pitchFamily="2" charset="-79"/>
              <a:ea typeface="Tahoma" panose="020B0604030504040204" pitchFamily="34" charset="0"/>
              <a:cs typeface="Rubik" pitchFamily="2" charset="-79"/>
            </a:rPr>
            <a:t>Recommendations</a:t>
          </a:r>
        </a:p>
      </dsp:txBody>
      <dsp:txXfrm>
        <a:off x="8633956" y="4188538"/>
        <a:ext cx="3206250" cy="720000"/>
      </dsp:txXfrm>
    </dsp:sp>
    <dsp:sp modelId="{F82A6E7C-4234-4816-9EB8-ED399009E25C}">
      <dsp:nvSpPr>
        <dsp:cNvPr id="0" name=""/>
        <dsp:cNvSpPr/>
      </dsp:nvSpPr>
      <dsp:spPr>
        <a:xfrm>
          <a:off x="4468385" y="1056177"/>
          <a:ext cx="3024781" cy="1955812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5142090" y="1248430"/>
          <a:ext cx="1610630" cy="1486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4610978" y="3285320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1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noProof="0">
              <a:highlight>
                <a:srgbClr val="000000"/>
              </a:highlight>
              <a:latin typeface="Rubik" pitchFamily="2" charset="-79"/>
              <a:ea typeface="Tahoma" panose="020B0604030504040204" pitchFamily="34" charset="0"/>
              <a:cs typeface="Rubik" pitchFamily="2" charset="-79"/>
            </a:rPr>
            <a:t>Market INSIGHTS</a:t>
          </a:r>
          <a:endParaRPr lang="he-IL" sz="2400" b="1" kern="1200" noProof="0">
            <a:highlight>
              <a:srgbClr val="000000"/>
            </a:highlight>
            <a:latin typeface="Rubik" pitchFamily="2" charset="-79"/>
            <a:ea typeface="Tahoma" panose="020B0604030504040204" pitchFamily="34" charset="0"/>
            <a:cs typeface="Rubik" pitchFamily="2" charset="-79"/>
          </a:endParaRPr>
        </a:p>
      </dsp:txBody>
      <dsp:txXfrm>
        <a:off x="4610978" y="3285320"/>
        <a:ext cx="3206250" cy="720000"/>
      </dsp:txXfrm>
    </dsp:sp>
    <dsp:sp modelId="{CA848760-99D5-488A-AFB3-9EA6BD946B87}">
      <dsp:nvSpPr>
        <dsp:cNvPr id="0" name=""/>
        <dsp:cNvSpPr/>
      </dsp:nvSpPr>
      <dsp:spPr>
        <a:xfrm>
          <a:off x="88531" y="281918"/>
          <a:ext cx="3024781" cy="1955812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619896" y="192422"/>
          <a:ext cx="1821130" cy="21188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127647" y="2439637"/>
          <a:ext cx="42891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1" anchor="ctr" anchorCtr="0">
          <a:noAutofit/>
        </a:bodyPr>
        <a:lstStyle/>
        <a:p>
          <a:pPr marL="0" lvl="0" indent="0" algn="l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1" kern="1200" noProof="0">
              <a:highlight>
                <a:srgbClr val="000000"/>
              </a:highlight>
              <a:latin typeface="Rubik" pitchFamily="2" charset="-79"/>
              <a:ea typeface="Tahoma" panose="020B0604030504040204" pitchFamily="34" charset="0"/>
              <a:cs typeface="Rubik" pitchFamily="2" charset="-79"/>
            </a:rPr>
            <a:t>Segmentation</a:t>
          </a:r>
          <a:endParaRPr lang="he-IL" sz="2000" b="1" kern="1200" noProof="0">
            <a:highlight>
              <a:srgbClr val="000000"/>
            </a:highlight>
            <a:latin typeface="Rubik" pitchFamily="2" charset="-79"/>
            <a:ea typeface="Tahoma" panose="020B0604030504040204" pitchFamily="34" charset="0"/>
            <a:cs typeface="Rubik" pitchFamily="2" charset="-79"/>
          </a:endParaRPr>
        </a:p>
      </dsp:txBody>
      <dsp:txXfrm>
        <a:off x="127647" y="2439637"/>
        <a:ext cx="428916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718640" y="-723305"/>
          <a:ext cx="5620481" cy="5620481"/>
        </a:xfrm>
        <a:prstGeom prst="blockArc">
          <a:avLst>
            <a:gd name="adj1" fmla="val 18900000"/>
            <a:gd name="adj2" fmla="val 2700000"/>
            <a:gd name="adj3" fmla="val 384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80010" y="417387"/>
          <a:ext cx="5703755" cy="834774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602" tIns="101600" rIns="101600" bIns="101600" numCol="1" spcCol="1270" rtlCol="1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noProof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CLUSTERING</a:t>
          </a:r>
          <a:endParaRPr lang="he-IL" sz="4000" kern="1200" noProof="0">
            <a:solidFill>
              <a:schemeClr val="accent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80010" y="417387"/>
        <a:ext cx="5703755" cy="834774"/>
      </dsp:txXfrm>
    </dsp:sp>
    <dsp:sp modelId="{055C0670-49B2-4EC8-A0F4-59006CD04165}">
      <dsp:nvSpPr>
        <dsp:cNvPr id="0" name=""/>
        <dsp:cNvSpPr/>
      </dsp:nvSpPr>
      <dsp:spPr>
        <a:xfrm>
          <a:off x="58276" y="313040"/>
          <a:ext cx="1043467" cy="10434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6120E-0EB3-47A1-A2F7-29917F076020}">
      <dsp:nvSpPr>
        <dsp:cNvPr id="0" name=""/>
        <dsp:cNvSpPr/>
      </dsp:nvSpPr>
      <dsp:spPr>
        <a:xfrm>
          <a:off x="883451" y="1669548"/>
          <a:ext cx="5400315" cy="834774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602" tIns="71120" rIns="71120" bIns="71120" numCol="1" spcCol="1270" rtlCol="1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noProof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recommendation system</a:t>
          </a:r>
          <a:endParaRPr lang="he-IL" sz="2800" kern="1200" noProof="0">
            <a:solidFill>
              <a:schemeClr val="accent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83451" y="1669548"/>
        <a:ext cx="5400315" cy="834774"/>
      </dsp:txXfrm>
    </dsp:sp>
    <dsp:sp modelId="{ED8AE726-C8D1-42AB-AA94-1DA2AADBD5EA}">
      <dsp:nvSpPr>
        <dsp:cNvPr id="0" name=""/>
        <dsp:cNvSpPr/>
      </dsp:nvSpPr>
      <dsp:spPr>
        <a:xfrm>
          <a:off x="361717" y="1565201"/>
          <a:ext cx="1043467" cy="10434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52015-25AF-4F51-960F-C22BEB76B604}">
      <dsp:nvSpPr>
        <dsp:cNvPr id="0" name=""/>
        <dsp:cNvSpPr/>
      </dsp:nvSpPr>
      <dsp:spPr>
        <a:xfrm>
          <a:off x="580010" y="2921709"/>
          <a:ext cx="5703755" cy="834774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602" tIns="111760" rIns="111760" bIns="111760" numCol="1" spcCol="1270" rtlCol="1" anchor="ctr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noProof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Time dimension</a:t>
          </a:r>
          <a:endParaRPr lang="he-IL" sz="4400" kern="1200" noProof="0">
            <a:solidFill>
              <a:schemeClr val="accent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80010" y="2921709"/>
        <a:ext cx="5703755" cy="834774"/>
      </dsp:txXfrm>
    </dsp:sp>
    <dsp:sp modelId="{186C8635-645D-4DEC-8A56-213F2E8273F6}">
      <dsp:nvSpPr>
        <dsp:cNvPr id="0" name=""/>
        <dsp:cNvSpPr/>
      </dsp:nvSpPr>
      <dsp:spPr>
        <a:xfrm>
          <a:off x="58276" y="2817362"/>
          <a:ext cx="1043467" cy="10434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רשימת תוויות מעגלית של סמלים"/>
  <dgm:desc val="משמש כדי להציג קטעי מידע לא רציפים או מקובצים שמלווים ברכיבים חזותיים קשורים. פועל באופן הטוב ביותר עם סמלים או תמונות קטנות עם כיתוב טקסט קצר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r" rtl="1"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960B33CF-9223-433C-A653-3CD0E911F74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819048" cy="5485714"/>
        </a:xfrm>
        <a:prstGeom xmlns:a="http://schemas.openxmlformats.org/drawingml/2006/main" prst="rect">
          <a:avLst/>
        </a:prstGeom>
      </cdr:spPr>
    </cdr:pic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0.10671</cdr:x>
      <cdr:y>0.14728</cdr:y>
    </cdr:from>
    <cdr:to>
      <cdr:x>0.9305</cdr:x>
      <cdr:y>0.94264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083146A7-4DA7-4996-9C3A-8CC6B1C976CD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t="9504"/>
        <a:stretch xmlns:a="http://schemas.openxmlformats.org/drawingml/2006/main"/>
      </cdr:blipFill>
      <cdr:spPr>
        <a:xfrm xmlns:a="http://schemas.openxmlformats.org/drawingml/2006/main">
          <a:off x="716620" y="1010060"/>
          <a:ext cx="5532238" cy="545457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0.94116</cdr:x>
      <cdr:y>0.75756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450BBB18-6058-4FA4-97E7-FE63722C160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371429" cy="3714286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0.94597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2BD54AE7-8936-4637-B4DF-9660BD299B7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342857" cy="4638095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AE35C6C5-EC9A-4D60-8519-5A4225D41CA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769744" cy="4902990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0.0618</cdr:y>
    </cdr:from>
    <cdr:to>
      <cdr:x>1</cdr:x>
      <cdr:y>1</cdr:y>
    </cdr:to>
    <cdr:grpSp>
      <cdr:nvGrpSpPr>
        <cdr:cNvPr id="7" name="קבוצה 6">
          <a:extLst xmlns:a="http://schemas.openxmlformats.org/drawingml/2006/main">
            <a:ext uri="{FF2B5EF4-FFF2-40B4-BE49-F238E27FC236}">
              <a16:creationId xmlns:a16="http://schemas.microsoft.com/office/drawing/2014/main" id="{8942FE0B-6E15-49E4-B22F-D1B22D0AD1C7}"/>
            </a:ext>
          </a:extLst>
        </cdr:cNvPr>
        <cdr:cNvGrpSpPr/>
      </cdr:nvGrpSpPr>
      <cdr:grpSpPr>
        <a:xfrm xmlns:a="http://schemas.openxmlformats.org/drawingml/2006/main">
          <a:off x="0" y="353187"/>
          <a:ext cx="7242810" cy="5361813"/>
          <a:chOff x="0" y="0"/>
          <a:chExt cx="6769744" cy="4600000"/>
        </a:xfrm>
      </cdr:grpSpPr>
      <cdr:pic>
        <cdr:nvPicPr>
          <cdr:cNvPr id="4" name="chart">
            <a:extLst xmlns:a="http://schemas.openxmlformats.org/drawingml/2006/main">
              <a:ext uri="{FF2B5EF4-FFF2-40B4-BE49-F238E27FC236}">
                <a16:creationId xmlns:a16="http://schemas.microsoft.com/office/drawing/2014/main" id="{1D80D67B-6C9A-40AA-A439-BAD052A733F0}"/>
              </a:ext>
            </a:extLst>
          </cdr:cNvPr>
          <cdr:cNvPicPr>
            <a:picLocks xmlns:a="http://schemas.openxmlformats.org/drawingml/2006/main" noChangeAspect="1"/>
          </cdr:cNvPicPr>
        </cdr:nvPicPr>
        <cdr:blipFill>
          <a:blip xmlns:a="http://schemas.openxmlformats.org/drawingml/2006/main" xmlns:r="http://schemas.openxmlformats.org/officeDocument/2006/relationships" r:embed="rId1"/>
          <a:stretch xmlns:a="http://schemas.openxmlformats.org/drawingml/2006/main">
            <a:fillRect/>
          </a:stretch>
        </cdr:blipFill>
        <cdr:spPr>
          <a:xfrm xmlns:a="http://schemas.openxmlformats.org/drawingml/2006/main">
            <a:off x="0" y="0"/>
            <a:ext cx="6769744" cy="4600000"/>
          </a:xfrm>
          <a:prstGeom xmlns:a="http://schemas.openxmlformats.org/drawingml/2006/main" prst="rect">
            <a:avLst/>
          </a:prstGeom>
        </cdr:spPr>
      </cdr:pic>
      <cdr:pic>
        <cdr:nvPicPr>
          <cdr:cNvPr id="6" name="chart">
            <a:extLst xmlns:a="http://schemas.openxmlformats.org/drawingml/2006/main">
              <a:ext uri="{FF2B5EF4-FFF2-40B4-BE49-F238E27FC236}">
                <a16:creationId xmlns:a16="http://schemas.microsoft.com/office/drawing/2014/main" id="{6982B749-8DF5-4EA0-B222-AB024A09C92E}"/>
              </a:ext>
            </a:extLst>
          </cdr:cNvPr>
          <cdr:cNvPicPr>
            <a:picLocks xmlns:a="http://schemas.openxmlformats.org/drawingml/2006/main" noChangeAspect="1"/>
          </cdr:cNvPicPr>
        </cdr:nvPicPr>
        <cdr:blipFill rotWithShape="1">
          <a:blip xmlns:a="http://schemas.openxmlformats.org/drawingml/2006/main" xmlns:r="http://schemas.openxmlformats.org/officeDocument/2006/relationships" r:embed="rId1"/>
          <a:srcRect xmlns:a="http://schemas.openxmlformats.org/drawingml/2006/main" l="25179" t="45381" r="72546" b="35787"/>
          <a:stretch xmlns:a="http://schemas.openxmlformats.org/drawingml/2006/main"/>
        </cdr:blipFill>
        <cdr:spPr>
          <a:xfrm xmlns:a="http://schemas.openxmlformats.org/drawingml/2006/main">
            <a:off x="1812974" y="2087444"/>
            <a:ext cx="154005" cy="866275"/>
          </a:xfrm>
          <a:prstGeom xmlns:a="http://schemas.openxmlformats.org/drawingml/2006/main" prst="rect">
            <a:avLst/>
          </a:prstGeom>
        </cdr:spPr>
      </cdr:pic>
    </cdr:grpSp>
  </cdr:relSizeAnchor>
  <cdr:relSizeAnchor xmlns:cdr="http://schemas.openxmlformats.org/drawingml/2006/chartDrawing">
    <cdr:from>
      <cdr:x>0.24963</cdr:x>
      <cdr:y>0.5</cdr:y>
    </cdr:from>
    <cdr:to>
      <cdr:x>0.29067</cdr:x>
      <cdr:y>0.564</cdr:y>
    </cdr:to>
    <cdr:pic>
      <cdr:nvPicPr>
        <cdr:cNvPr id="5" name="chart">
          <a:extLst xmlns:a="http://schemas.openxmlformats.org/drawingml/2006/main">
            <a:ext uri="{FF2B5EF4-FFF2-40B4-BE49-F238E27FC236}">
              <a16:creationId xmlns:a16="http://schemas.microsoft.com/office/drawing/2014/main" id="{2A1CB1A8-7D6F-4A01-B6E4-7E00E8EC217D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l="24145" t="45214" r="71752" b="47964"/>
        <a:stretch xmlns:a="http://schemas.openxmlformats.org/drawingml/2006/main"/>
      </cdr:blipFill>
      <cdr:spPr>
        <a:xfrm xmlns:a="http://schemas.openxmlformats.org/drawingml/2006/main">
          <a:off x="1808057" y="2857500"/>
          <a:ext cx="297180" cy="365760"/>
        </a:xfrm>
        <a:prstGeom xmlns:a="http://schemas.openxmlformats.org/drawingml/2006/main" prst="rect">
          <a:avLst/>
        </a:prstGeom>
      </cdr:spPr>
    </cdr:pic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8" name="chart">
          <a:extLst xmlns:a="http://schemas.openxmlformats.org/drawingml/2006/main">
            <a:ext uri="{FF2B5EF4-FFF2-40B4-BE49-F238E27FC236}">
              <a16:creationId xmlns:a16="http://schemas.microsoft.com/office/drawing/2014/main" id="{7C39DEF3-E7C1-44EF-9821-EC5D158B98C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095238" cy="6400000"/>
        </a:xfrm>
        <a:prstGeom xmlns:a="http://schemas.openxmlformats.org/drawingml/2006/main" prst="rect">
          <a:avLst/>
        </a:prstGeom>
      </cdr:spPr>
    </cdr:pic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</cdr:x>
      <cdr:y>0.17718</cdr:y>
    </cdr:from>
    <cdr:to>
      <cdr:x>1</cdr:x>
      <cdr:y>1</cdr:y>
    </cdr:to>
    <cdr:pic>
      <cdr:nvPicPr>
        <cdr:cNvPr id="3" name="תמונה 2">
          <a:extLst xmlns:a="http://schemas.openxmlformats.org/drawingml/2006/main">
            <a:ext uri="{FF2B5EF4-FFF2-40B4-BE49-F238E27FC236}">
              <a16:creationId xmlns:a16="http://schemas.microsoft.com/office/drawing/2014/main" id="{C191B83F-CD4B-456C-96D5-6BDBAE5B892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868711"/>
          <a:ext cx="7508121" cy="4034279"/>
        </a:xfrm>
        <a:prstGeom xmlns:a="http://schemas.openxmlformats.org/drawingml/2006/main" prst="rect">
          <a:avLst/>
        </a:prstGeom>
      </cdr:spPr>
    </cdr:pic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0.95135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2D312BD2-F539-4E29-930A-7AAE44D0664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142857" cy="4902990"/>
        </a:xfrm>
        <a:prstGeom xmlns:a="http://schemas.openxmlformats.org/drawingml/2006/main" prst="rect">
          <a:avLst/>
        </a:prstGeom>
      </cdr:spPr>
    </cdr:pic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0.0529</cdr:x>
      <cdr:y>0.07151</cdr:y>
    </cdr:from>
    <cdr:to>
      <cdr:x>0.9459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61F0206C-BA22-44CE-94F5-995F62FC36D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97177" y="350609"/>
          <a:ext cx="6704762" cy="455238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2178E7ED-F148-450F-8DB7-8CEA53F66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AB68540-69F4-49A2-9EEA-92FB8757E7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9C5D3BDD-1302-4775-A576-DB84C3F6AC34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כ"ד/ניסן/תשפ"ב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BF9D014-8020-47D0-B78D-5D36D0C8BC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F21832A-7309-4B20-852F-CDDD9F91CD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5C752967-78E3-4716-92B5-1EA3238FD2FB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9858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21:02.19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100 289 24575,'0'1861'0,"-17"-1664"0,0-2 0,18 775 0,-3-944 0,0 1 0,-3-1 0,0 0 0,-12 36 0,7-30 0,2 0 0,-5 45 0,9 254 0,6-189 0,-1 735 0,1-833 0,12 65 0,-4-43 0,-4-21 0,2 0 0,2-1 0,2 0 0,25 60 0,115 265 0,-139-344 0,2 0 0,1-1 0,2-1 0,0 0 0,35 34 0,-14-15 0,173 171 0,-36-39 0,-153-150 0,25 28 0,60 49 0,-45-54 0,19 17 0,-68-53 0,-1-1 0,2 0 0,-1-1 0,1 0 0,0-1 0,23 8 0,100 26 0,-51-17 0,-50-13 0,2-2 0,-1-2 0,1-1 0,1-2 0,-1-1 0,1-3 0,-1-1 0,1-2 0,-1-1 0,42-10 0,-67 10 0,-1-1 0,0 0 0,-1-1 0,1 0 0,-1-1 0,0-1 0,0 0 0,-1-1 0,12-9 0,-7 2 0,0 0 0,-1-2 0,-1 0 0,24-35 0,-21 24 0,0-1 0,-2 0 0,-1-1 0,-1-1 0,-2 0 0,-1-1 0,-1 0 0,6-54 0,-6-36 0,-8-133 0,-1 13 0,10 121 0,40-193 0,-25 214 0,65-167 0,-34 113 0,-50 134 0,90-307 0,-9-192 0,-24-8 0,-58 481 0,14-581 0,-20 521 0,17-125 0,-2 49 0,-11-370 0,-5 279 0,3 216 0,-3 0 0,-2 0 0,-21-104 0,-2 56 0,-4 2 0,-53-120 0,71 199 0,-1 1 0,-1 0 0,-2 1 0,-31-34 0,-14-19 0,47 54 0,2-2 0,0 0 0,-15-39 0,21 42 0,-2 0 0,-1 0 0,0 1 0,-1 1 0,-1 0 0,-15-17 0,-40-44 0,43 47 0,-57-53 0,71 76 0,-1 1 0,0 0 0,0 0 0,-1 1 0,0 0 0,0 1 0,-1 1 0,1 0 0,-23-5 0,-96-10 0,85 14 0,-52-11 0,52 6 0,-1 3 0,-83-4 0,-97 13 0,99 1 0,42-3 0,19 0 0,0 2 0,-81 13 0,39 2 0,-66 13 0,166-27 0,-178 31 0,176-31 47,-1 0-1,1 1 1,-1 0-1,1 0 1,0 1-1,-18 10 1,-58 41-873,62-38-39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29:05.58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7875 577 24575,'-5'-1'0,"0"1"0,0-1 0,0 0 0,0-1 0,0 1 0,-8-4 0,-7-2 0,-115-27 0,-92-23-250,-263-60-536,-1051-185-1362,1110 259 2152,2 38 1745,-160 41-318,526-29-1431,-81 11 0,-164 41 0,152-19 0,-2-7 0,-164 13 0,-296-24 0,563-21 0,1 1 0,0 3 0,-66 16 0,-9 3 0,0-5 0,-237 4 0,-79-24 0,385 0 0,28 3 0,0 2 0,0 0 0,0 2 0,1 2 0,-38 14 0,18-7 0,8 0 0,1 1 0,1 2 0,-73 44 0,98-51 0,1 0 0,0 1 0,1 1 0,0 0 0,-16 21 0,-55 81 0,79-105 0,-1-1 0,2 1 0,0 1 0,0-1 0,0 1 0,-4 20 0,-8 60 0,11-55 0,-1 8 0,2-1 0,1 1 0,4 59 0,2-91 0,0 0 0,1 0 0,0-1 0,1 1 0,0-1 0,0 0 0,2 0 0,-1 0 0,10 13 0,11 11 0,33 39 0,-54-70 0,31 37 0,2-3 0,2-1 0,2-2 0,55 36 0,-65-49 0,9 7 0,1-3 0,83 40 0,234 52 0,-289-97 0,-6-2 0,1-2 0,1-3 0,116 9 0,171-20 0,16 0 0,693 22 0,6-24 0,-527-2 0,-335-14 0,-29 0 0,419-30 0,-109-3 0,-255 31 0,-41-3 0,110-8 0,-249 23 0,-1-3 0,67-19 0,-59 13 0,88-32 0,0 1 0,-49 20 0,0-4 0,110-49 0,-182 67 0,7-2 0,0-3 0,60-37 0,-85 47 0,1 0 0,-1-1 0,0 0 0,-1 0 0,0-1 0,0 0 0,-1 0 0,0-1 0,0 0 0,-1 0 0,0 0 0,0 0 0,-1-1 0,-1 0 0,3-10 0,-1-12 0,-1 0 0,-2-1 0,-1 1 0,-4-41 0,0 20 0,3 39 0,-1 1 0,0-1 0,-1 1 0,-1 0 0,-8-24 0,9 32 0,0 0 0,0 0 0,-1 0 0,1 1 0,-1-1 0,0 1 0,-1 0 0,1 0 0,-1 0 0,1 0 0,-1 1 0,0-1 0,-1 1 0,1 0 0,0 1 0,-1-1 0,-9-3 0,-14-5 0,11 6 0,1 0 0,0-2 0,0 0 0,1-1 0,0 0 0,0-1 0,-21-17 0,-20-31 0,-13-11 0,7 6 19,41 41-1403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29:22.5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10007 2578 24575,'-12'-1'0,"1"0"0,-1-1 0,-18-5 0,-12-2 0,-71-1 0,-165 5 0,176 6 0,-36 0-204,-786-13-4507,701 3 3428,-434-26-1296,105-1 35,183 17 3912,257 14-136,-288-6 2073,3 36 271,-92 59-1736,314-52-1840,-328 16 0,-184-43 0,365-8 0,-852 3 0,1134 2 0,-56 10 0,11-1 0,-429-1 0,318-12 0,160 2-50,-226-5-2333,180 1 1142,-95-19 0,131 13 543,-69-23 0,74 17 1808,0-1 1,2-2 0,-60-39-1,88 51-955,1-2 0,-1 0-1,2 0 1,-1 0-1,-9-14 1,-38-58 641,29 38-651,8 14-145,-19-25 0,3-1 0,-36-76 0,55 92 0,1 0 0,3-1 0,1 0 0,1-1 0,3 0 0,-5-66 0,10 44 0,3 0 0,3 0 0,14-84 0,-8 100 0,3 0 0,1 0 0,3 2 0,41-86 0,-19 60 0,68-97 0,-80 133 0,2 1 0,0 2 0,3 1 0,52-42 0,-9 20-35,3 4-1,1 3 0,3 4 1,1 3-1,133-42 1,-23 23-164,281-47 1,-223 68 158,2 12-1,313 7 0,-328 18 61,320 6 570,6 31-4178,-334-19 2383,1553 180-1708,-1312-134 2756,445 75-36,-689-99 415,61 13 343,89 42 42,-134-24-705,291 45-1,-170-65-90,-92-15 2344,-105-7 1777,-146-25-3774,0 2-1,0 0 1,-1 1-1,23 12 1,71 43 137,-57-26-295,-28-18 0,0-1 0,57 26 0,-61-34 0,-1 1 0,0 2 0,-1 0 0,24 18 0,29 19 0,-43-30 0,45 37 0,-68-48 0,1 1 0,-1 1 0,-1-1 0,0 1 0,0 1 0,-1-1 0,0 1 0,7 17 0,-4-2 0,-2 1 0,0-1 0,-2 2 0,-1-1 0,-1 1 0,-2-1 0,0 1 0,-2 0 0,-1 0 0,-9 51 0,4-48 0,-2-1 0,-1-1 0,-1 0 0,-2 0 0,0-1 0,-2-1 0,-24 35 0,-139 168 0,123-165 0,38-49 0,0 0 0,-1-1 0,0-1 0,-2-1 0,1-1 0,-2 0 0,-24 11 0,-12 8 0,1 3 0,27-16 0,0-1 0,-2-1 0,1-2 0,-33 12 0,40-22-109,0 0 1,-1-1-1,1-1 0,-1-1 0,-31-3 0,35 1-603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5T12:45:27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1 271,'200'-14,"-81"3,335-18,-177 2,-30 2,-150 14,152-37,-191 35,16-4,45-10,160-16,155 38,-235 7,2420-2,-2593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5T12:45:31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0 162,'14'-1,"0"0,0-1,18-5,19-3,133-18,-158 24,67-17,-55 11,71-8,370 11,-270 9,2147-2,-2149-13,-31 0,10-1,38 0,1838 15,-2012 1,53 9,22 2,-106-10,0 0,0 1,0 0,33 14,-26-8,41 8,162 20,43 8,-133-28,-120-17,58 11,-49-7,35 2,96-5,-131-3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5T12:45:44.2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0,'83'37,"1"-3,2-4,2-4,156 25,-20-24,-167-20,1-3,76-5,-49 0,-51-1,0 0,57-13,65-25,-8 2,-118 32,47-1,14-1,2-3,0 4,131 7,-88 2,-88-2,-1-3,53-10,-28 5,0 3,104 6,-70 1,1419-2,-1491 2,56 9,-52-5,39 2,-52-7,-1 2,1 1,-1 1,0 1,31 11,-40-12,0-2,1 0,18 1,-9-2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5T12:45:52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0 188,'781'0,"-744"-2,0-2,0-2,0-1,44-15,126-48,-140 54,0 3,127-7,142 17,60-4,369-11,-559 19,-169 1,0 1,0 1,0 2,55 17,-68-14,-1 0,23 14,-28-13,0-1,2-1,35 11,203 34,-60-25,-45-10,214 0,-209-20,296 4,-293 11,2 0,-11 0,26 1,466-15,-603-1,1-2,48-11,37-16,-95 24,1 0,0 1,51-2,-50 5,54-10,-18 2,35-10,-83 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5T12:45:54.5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55,'2391'0,"-2356"-2,59-10,-56 5,43 0,-58 5,45-9,-42 6,28-3,-33 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5T12:56:43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0 285,'821'0,"-614"-17,-41 0,281 15,-231 4,-123-7,150-26,26-2,-89 14,40-1,248 21,-443-2,0-2,0-1,-1-1,1-1,29-11,7-2,-28 12,-1 2,1 1,0 2,46 1,-39 2,0-2,57-10,-32 1,108-3,69 14,-88 1,550-2,-674-2,1-1,44-10,-40 6,48-4,321 9,-207 4,184-2,-349 1,0 1,-1 2,1 1,44 13,-56-10,-1 1,0 0,-1 2,0 0,33 27,-9-6,-23-19,0 0,1-2,0 0,1-1,0-1,0-1,1-1,0 0,1-2,-1-1,27 2,-18-5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5T12:56:55.3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0 109,'1519'0,"-1497"-1,1-2,-1 0,27-8,-24 5,1 1,26-1,77-12,-88 11,65-5,23 14,59-4,-87-14,-68 9,45-4,270 8,-183 6,452-4,-581 4,-1 1,0 1,63 19,-57-13,1-2,43 4,47 6,-83-11,74 4,545-11,-307-3,955 2,-1280-2,1-1,36-9,34-3,18-4,-80 11,74-5,-86 13,-3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5T12:57:03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0 144,'956'0,"-933"-1,0-2,0 0,22-7,42-5,-58 13,0-2,1 0,-1-2,49-16,-51 13,1 1,0 2,1 1,-1 1,1 1,34 2,12-3,24-10,-5 0,289 9,-217 7,-1-4,186 5,-226 13,-23-2,-46-6,78 21,-90-18,1-1,0-2,53 2,461-10,-241-2,676 2,-964-1,-1-2,40-9,28-3,99 10,-165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20:49.2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64 397 24575,'0'862'0,"3"-822"0,0 0 0,3-1 0,21 76 0,-20-84 0,1 8 0,-3 1 0,-1-1 0,-2 1 0,-5 62 0,3 69 0,5-141 0,0 0 0,2-1 0,1 1 0,19 43 0,-12-34 0,-6-6 0,-1 0 0,-1 1 0,4 59 0,-2-8 0,10 12 0,33 106 0,-25-89 0,-10-36 0,-10-38 0,-1 1 0,-2 0 0,-2 55 0,3 39 0,19 297 0,-25 517 0,19-719 0,-7-120 0,6 18 0,50 196 0,-55-284 0,24 52 0,-1 1 0,3 30 0,28 79 0,-22-73 0,-14-37 0,-22-66 0,-2-1 0,-1 2 0,4 46 0,-8-48 0,2-1 0,1 0 0,0-1 0,2 1 0,9 23 0,-2-22 0,0-1 0,2 0 0,30 38 0,-26-36 0,0 0 0,19 37 0,2 32 0,4 7 0,-12-34 0,-21-40 0,2-2 0,23 36 0,-9-23 0,-9-14 0,0 0 0,15 34 0,-4-1 0,2-2 0,73 98 0,-90-139 0,1 0 0,0-1 0,0-1 0,2 0 0,0-1 0,19 10 0,-9-5 0,32 27 0,-29-18 0,-8-6 0,28 19 0,-41-33 0,0 0 0,1-1 0,0 0 0,0-1 0,0 0 0,17 4 0,49 8 0,0-4 0,90 3 0,158-12 0,-306-3 0,20-1 0,-1-1 0,0-1 0,49-12 0,-70 11 0,-1-1 0,0 0 0,0 0 0,0-2 0,-1 0 0,0 0 0,0-1 0,-1-1 0,0-1 0,17-15 0,81-73 0,-71 65 0,62-66 0,-88 83 0,-2-1 0,0-1 0,-1 0 0,12-27 0,27-82 0,-29 72 0,80-276 0,-26-11 0,-65 292 0,32-208 0,-17 91 0,-6 53 0,26-168 0,-34 189 0,-2-98 0,-10-468 0,-14 453 0,3 70 0,-11-83 0,14 149 0,-4-22 0,-6-76 0,17-304 0,4 236 0,-2 212 0,0-34 0,-12-105 0,-32-77 0,36 120 0,7 76 0,-8-42 0,-1-6 0,2-178 0,7 242 0,-2 0 0,0 0 0,-15-52 0,9 52 0,-1 1 0,-15-27 0,-10-27 0,-68-236 0,31 76 0,57 193 0,-3 1 0,-2 0 0,-49-83 0,23 46 0,37 65 0,1-1 0,1 0 0,1 0 0,-6-32 0,9 42 0,-1 0 0,0-1 0,0 1 0,-1 1 0,-10-16 0,1 2 0,-3-7 0,-2 1 0,-43-53 0,46 65 0,1 1 0,-2 1 0,0 0 0,-1 1 0,-31-18 0,-5 1 0,-62-47 0,77 50 0,-2 2 0,0 2 0,-2 1 0,-66-24 0,84 37 0,-17-8 0,-2 2 0,0 1 0,-91-16 0,-59 21 0,22 2 0,-494-10 0,491 19 0,-26 15 0,17-1 0,145-15 0,10 0 0,1 0 0,-1 3 0,-28 4 0,49-5 0,1 0 0,-1 0 0,0 1 0,1 0 0,0 0 0,0 0 0,0 1 0,0 0 0,0 1 0,1-1 0,0 1 0,0 1 0,0-1 0,0 1 0,-7 10 0,9-10 0,1 0 0,0 1 0,0-1 0,1 0 0,0 1 0,0 0 0,0-1 0,1 1 0,0 0 0,0 12 0,1-9 0,0 0 0,1 0 0,0 0 0,1 0 0,0 0 0,6 16 0,-7-23-114,0 0 1,1 1-1,0-1 0,0 0 0,0 0 1,0 0-1,0 0 0,1 0 0,-1 0 1,1-1-1,4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20:53.26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24575,'1859'0'0,"-1815"2"0,65 12 0,19 1 0,-73-11 0,71 13 0,-58-8 0,1-4 0,126-5 0,-81-2 0,34 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53:23.02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64 464 24575,'0'1007'0,"3"-960"0,0-1 0,3 1 0,21 86 0,-20-96 0,1 9 0,-3 0 0,-1 0 0,-2 1 0,-5 72 0,3 80 0,5-164 0,0 0 0,2 0 0,1 0 0,19 50 0,-12-39 0,-6-8 0,-1 1 0,-1 0 0,4 70 0,-2-10 0,10 15 0,33 123 0,-25-104 0,-10-42 0,-10-44 0,-1 1 0,-2 0 0,-2 64 0,3 46 0,19 346 0,-25 606 0,19-842 0,-7-139 0,6 21 0,50 228 0,-55-331 0,24 61 0,-1 0 0,3 36 0,28 93 0,-22-87 0,-14-43 0,-22-77 0,-2 1 0,-1-1 0,4 56 0,-8-57 0,2-1 0,1 0 0,0 0 0,2-1 0,9 28 0,-2-26 0,0 0 0,2-1 0,30 44 0,-26-42 0,0 1 0,19 42 0,2 38 0,4 8 0,-12-39 0,-21-48 0,2-1 0,23 42 0,-9-28 0,-9-16 0,0 1 0,15 39 0,-4-2 0,2-2 0,73 115 0,-90-162 0,1-1 0,0 0 0,0-1 0,2-2 0,0 0 0,19 12 0,-9-6 0,32 31 0,-29-20 0,-8-7 0,28 21 0,-41-38 0,0-1 0,1 1 0,0-2 0,0 0 0,0 0 0,17 5 0,49 8 0,0-4 0,90 3 0,158-13 0,-306-4 0,20-1 0,-1-1 0,0-2 0,49-14 0,-70 14 0,-1-2 0,0 1 0,0-2 0,0-1 0,-1 0 0,0-1 0,0 0 0,-1-2 0,0 1 0,17-21 0,81-83 0,-71 75 0,62-76 0,-88 96 0,-2-1 0,0 0 0,-1-1 0,12-32 0,27-95 0,-29 83 0,80-322 0,-26-12 0,-65 340 0,32-243 0,-17 107 0,-6 62 0,26-196 0,-34 220 0,-2-114 0,-10-548 0,-14 531 0,3 81 0,-11-97 0,14 174 0,-4-25 0,-6-90 0,17-354 0,4 275 0,-2 248 0,0-40 0,-12-123 0,-32-89 0,36 140 0,7 89 0,-8-50 0,-1-6 0,2-209 0,7 284 0,-2-1 0,0 0 0,-15-61 0,9 62 0,-1 0 0,-15-31 0,-10-32 0,-68-275 0,31 88 0,57 226 0,-3 1 0,-2 1 0,-49-98 0,23 53 0,37 77 0,1-1 0,1 0 0,1-1 0,-6-36 0,9 47 0,-1 1 0,0 0 0,0 1 0,-1-1 0,-10-16 0,1 0 0,-3-7 0,-2 1 0,-43-61 0,46 75 0,1 2 0,-2 0 0,0 1 0,-1 1 0,-31-22 0,-5 2 0,-62-56 0,77 60 0,-2 1 0,0 3 0,-2 2 0,-66-30 0,84 45 0,-17-11 0,-2 3 0,0 3 0,-91-21 0,-59 25 0,22 3 0,-494-12 0,491 22 0,-26 17 0,17 0 0,145-17 0,10-2 0,1 2 0,-1 1 0,-28 8 0,49-9 0,1 2 0,-1-1 0,0 1 0,1 1 0,0-1 0,0 1 0,0 1 0,0 0 0,0 0 0,1 0 0,0 1 0,0 0 0,0 1 0,0-1 0,-7 14 0,9-13 0,1 0 0,0 0 0,0 1 0,1-1 0,0 1 0,0-1 0,0 1 0,1 0 0,0 0 0,0 15 0,1-12 0,0 1 0,1 0 0,0-1 0,1 1 0,0 0 0,6 18 0,-7-26-114,0 0 1,1-1-1,0 1 0,0 0 0,0 0 1,0-1-1,0 0 0,1 1 0,-1-1 1,1 0-1,4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53:58.6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103 397 24575,'-4'77'0,"-4"0"0,-32 148 0,19-120 0,9-30 0,-5 144 0,17 79 0,2-116 0,-1-161 0,1 0 0,1 0 0,7 26 0,-5-20 0,5 35 0,6 83 0,4 74 0,-20-151 0,-1-31 0,2 0 0,1 0 0,9 48 0,-3-35 0,-1 1 0,1 62 0,-9 105 0,-1-91 0,2 2155 0,-17-2056-2487,1-33 59,9-52 735,-7-1 3483,6-55-123,-11 64 1337,9-81-2964,3 0 0,3 1 1,5 101-1,0-71-54,5 21 14,41 236 0,-31-228 0,3 15 0,-13-98 0,-1 1 0,-3 57 0,-1-56 0,10 90 0,51 160 0,-49-241 0,31 119 0,16 78 0,-6-34 0,-9-43 0,-14-73 0,-22-75 0,0 0 0,8 52 0,-2 19 0,-5-41 0,5 104 0,-15-134 0,1 40 0,10 83 0,30 196 0,-29-220-139,-9-81-142,2 1-1,14 64 1,-3-52-1598,3-1 0,45 100 0,-55-138 2740,-2 1 0,10 41 1,-10-35 221,12 34 1,15 16 628,23 34-3261,-10-22-677,-17-35 2802,3-1-1,53 65 1,-48-69 159,-3 2 0,41 74 0,-56-89-735,1-1 0,2-1 0,1-1 0,1-1 0,2-2 0,1-1 0,50 42 0,-48-43 0,-1 1 0,42 55 0,-54-63 0,9 14 0,-18-23 0,1 0 0,0-1 0,15 15 0,-3-9 0,1-1 0,0-1 0,0-1 0,2-1 0,-1-1 0,2-1 0,-1-2 0,39 9 0,-11-6 0,1-3 0,0-3 0,62-1 0,652-9 0,-718 2 0,-1-2 0,65-14 0,90-34 0,-34 8 0,-92 29 0,-41 9 0,56-18 0,-41 8 0,0 3 0,85-10 0,18-10 0,-104 20 0,65-8 0,-91 16 0,1 0 0,-1-2 0,0-1 0,0-1 0,24-14 0,-17 8 0,65-20 0,-45 23 0,15-4 0,66-26 0,-113 34 0,1-1 0,-1 0 0,-1-2 0,0-1 0,0 0 0,-1-1 0,27-26 0,-12 1 0,34-49 0,-20 24 0,-27 34 0,-1 0 0,-2-1 0,-1-1 0,-1-1 0,16-54 0,-10 31 0,-12 29-560,0-1-1,-1 0 0,-2 0 0,5-55 1,-8-112-3070,-3 139 3443,-1 18 1607,-2 1 1,-10-47-1,0 4 792,5 32-2064,-3-25-118,12 66-33,0 0 0,0-1 0,0 1 0,1 0 0,0-1 0,0 1 0,0 0-1,1 0 1,2-8 0,5-4 3,1 0 0,0 1 0,1 0 0,14-16 0,-11 14 0,0-1 0,16-30 0,-11 6 0,27-93 0,-13 36 0,-12 32 0,-3 0 0,11-84 0,-21 106 0,9-98 0,-13 102 0,1 0 0,1 1 0,15-52 0,-19 89 0,12-37 0,-3 0 0,14-78 0,-13 7 0,41-421 0,-48 260 0,-3 51 0,13 78 0,1-17 0,-14-489 0,-4 334 0,2-623 0,-16 640 0,1 61 0,12 72 0,-8-156 0,6 258 0,-3-47 0,-25-130 0,26 210 0,-51-242 0,43 202 0,4 0 0,2-1 0,0-140 0,6 136 0,-2 1 0,-4 1 0,-27-121 0,-108-529 0,136 676 0,-1 1 0,-3 1 0,-1 0 0,-30-70 0,-75-170 0,72 156 0,16 51 0,3-2 0,-22-112 0,-7-50 0,52 222 0,-1 0 0,-1 0 0,0 1 0,-2 0 0,0 0 0,-1 1 0,-1 0 0,-1 0 0,-18-24 0,12 18 0,1-1 0,2-1 0,0 0 0,-18-54 0,-21-46 0,49 119 0,0 1 0,0 1 0,-1-1 0,0 1 0,0-1 0,0 1 0,-1 1 0,0-1 0,0 1 0,-1 1 0,1-1 0,-1 1 0,-1 0 0,1 1 0,0 0 0,-11-4 0,8 4 0,-34-11 0,0-1 0,2-3 0,-49-29 0,-178-106 0,247 145 0,-1 2 0,0 0 0,0 2 0,0 1 0,-41-2 0,-33-5 0,-117-25 0,156 27 0,-65-1 0,-46-6 0,97 6 0,-87 1 0,41 5 0,1-12 0,-9-1 0,-318 14 0,229 6 0,-524-3 0,703 2 0,-1 2 0,1 2 0,-56 17 0,-34 7 0,36-13 0,43-7 0,-71 5 0,79-14 0,17-1 0,1 1 0,-1 1 0,-39 9 0,11 3 0,27-9 0,0 2 0,0 0 0,1 2 0,-27 15 0,18-4 0,2 1 0,-28 27 0,3-3 0,1-9-1365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55:50.05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49 307 24575,'-2'59'0,"-1"0"0,-17 116 0,10-95 0,5-21 0,-4 109 0,10 63 0,0-90 0,-1-125 0,1 0 0,0 0 0,4 20 0,-2-15 0,1 27 0,4 64 0,2 57 0,-10-116 0,-1-25 0,2 1 0,0-1 0,4 38 0,-1-27 0,-1 0 0,1 49 0,-5 80 0,0-70 0,1 1665 0,-8-1589-2487,1-25 59,3-40 735,-3-1 3483,4-43-123,-6 51 1337,4-64-2964,2 1 0,0 0 1,4 78-1,-1-54-54,3 15 14,20 183 0,-15-175 0,1 10 0,-6-75 0,-1 0 0,-1 44 0,-1-42 0,6 69 0,24 123 0,-24-186 0,15 93 0,8 59 0,-3-26 0,-5-33 0,-6-56 0,-11-59 0,0 1 0,5 40 0,-2 14 0,-2-31 0,2 80 0,-7-103 0,0 30 0,6 65 0,13 151 0,-13-170-139,-4-62-142,0 0-1,7 50 1,-1-41-1598,1 0 0,22 77 0,-27-106 2740,0 0 0,4 32 1,-5-27 221,6 26 1,7 12 628,12 27-3261,-6-18-677,-7-26 2802,0-1-1,27 51 1,-24-55 159,-1 3 0,19 56 0,-26-68-735,0-1 0,1-1 0,0 0 0,2-2 0,-1 0 0,2-2 0,23 32 0,-22-32 0,-1 1 0,20 41 0,-26-47 0,4 10 0,-8-18 0,0 0 0,1 0 0,6 11 0,-1-7 0,1 0 0,-1-2 0,1 0 0,0-1 0,1-1 0,0-1 0,-1 0 0,19 6 0,-5-5 0,1-3 0,-1-1 0,30-1 0,314-7 0,-346 2 0,0-2 0,31-11 0,44-26 0,-17 5 0,-44 24 0,-20 6 0,27-13 0,-19 6 0,-1 2 0,42-8 0,8-8 0,-51 16 0,32-6 0,-43 12 0,0 0 0,0-1 0,-1-2 0,1 0 0,11-10 0,-8 5 0,31-15 0,-22 18 0,8-3 0,31-21 0,-54 27 0,1-1 0,-1 0 0,0-1 0,0-1 0,-1-1 0,0 0 0,13-20 0,-5 1 0,15-39 0,-8 20 0,-14 26 0,-1-1 0,0-1 0,-1 1 0,0-2 0,7-41 0,-4 23 0,-6 23-560,-1-1-1,1 0 0,-2 0 0,3-42 1,-4-86-3070,-2 106 3443,0 15 1607,0-1 1,-6-35-1,0 3 792,3 25-2064,-2-19-118,6 50-33,0 0 0,0 0 0,0 0 0,0 0 0,1 0 0,-1 0 0,1 1-1,0-1 1,1-6 0,2-3 3,1 1 0,0-1 0,0 1 0,7-13 0,-5 12 0,-1-1 0,9-24 0,-6 5 0,13-72 0,-6 28 0,-6 25 0,-2 0 0,6-65 0,-10 81 0,5-75 0,-8 79 0,2 0 0,0 0 0,7-39 0,-9 68 0,5-28 0,0-1 0,6-60 0,-6 6 0,19-325 0,-22 200 0,-3 39 0,8 61 0,-1-13 0,-6-378 0,-2 259 0,1-482 0,-7 494 0,-1 47 0,7 56 0,-5-120 0,4 199 0,-2-37 0,-12-100 0,13 163 0,-25-188 0,21 157 0,2-1 0,0 0 0,1-109 0,3 106 0,-2 0 0,-1 1 0,-13-93 0,-52-410 0,65 524 0,-1 0 0,0 0 0,-2 1 0,-13-54 0,-37-132 0,35 121 0,8 39 0,1-2 0,-11-85 0,-2-39 0,24 170 0,-1 1 0,0 1 0,0-1 0,0 1 0,-1 0 0,-1 0 0,0 1 0,0 0 0,-9-20 0,6 15 0,1-1 0,0 0 0,0-1 0,-8-42 0,-11-34 0,24 91 0,1 1 0,-1 0 0,-1 0 0,1 0 0,-1 1 0,1 0 0,-1-1 0,0 2 0,0-1 0,0 0 0,0 1 0,-1 0 0,1 0 0,0 1 0,-1 0 0,-5-3 0,5 3 0,-18-8 0,2-2 0,-1-2 0,-22-22 0,-87-82 0,120 112 0,-1 2 0,0 0 0,0 1 0,0 0 0,-20 0 0,-15-5 0,-57-18 0,75 20 0,-31-1 0,-22-5 0,46 6 0,-41 0 0,19 4 0,1-10 0,-5 1 0,-152 9 0,110 5 0,-251-2 0,336 2 0,1 1 0,-1 2 0,-26 13 0,-16 4 0,16-8 0,22-7 0,-35 5 0,39-11 0,7-1 0,1 0 0,-1 2 0,-18 7 0,5 1 0,13-6 0,0 1 0,0 1 0,0 1 0,-12 11 0,8-2 0,1 0 0,-13 21 0,1-2 0,1-7-1365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54:45.7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74 285 24575,'-3'55'0,"-3"0"0,-22 107 0,13-87 0,6-21 0,-4 103 0,14 57 0,0-84 0,0-114 0,1-1 0,0 0 0,4 18 0,-1-13 0,1 24 0,6 60 0,3 53 0,-16-108 0,1-23 0,0 1 0,2-1 0,5 36 0,0-26 0,-3 0 0,2 45 0,-7 76 0,0-66 0,1 1546 0,-12-1475-2487,0-24 59,7-37 735,-5 0 3483,4-41-123,-7 47 1337,6-58-2964,2 0 0,2 0 1,3 73-1,1-51-54,3 15 14,30 170 0,-22-164 0,1 10 0,-8-69 0,-2-1 0,-1 42 0,-2-40 0,8 64 0,37 116 0,-36-174 0,23 86 0,11 55 0,-4-24 0,-7-31 0,-10-52 0,-15-54 0,-1 0 0,6 38 0,-1 13 0,-4-29 0,3 73 0,-9-94 0,-1 27 0,8 61 0,22 139 0,-22-157-139,-6-57-142,2-1-1,10 47 1,-3-38-1598,3 0 0,32 71 0,-40-98 2740,-1 0 0,8 29 1,-9-24 221,10 24 1,10 10 628,17 26-3261,-7-16-677,-12-25 2802,1-1-1,39 47 1,-35-50 159,-2 1 0,29 54 0,-39-64-735,0-1 0,2-1 0,0 0 0,1-1 0,1-2 0,1 0 0,37 30 0,-36-31 0,0 1 0,29 39 0,-37-45 0,5 10 0,-12-16 0,0-1 0,1 1 0,10 9 0,-2-6 0,1 0 0,0-1 0,0-1 0,1-1 0,0-1 0,0 0 0,1-1 0,26 6 0,-6-5 0,0-1 0,0-3 0,44 0 0,469-7 0,-516 2 0,-1-2 0,47-10 0,65-24 0,-25 5 0,-66 21 0,-29 7 0,40-13 0,-29 5 0,0 3 0,60-7 0,14-8 0,-76 14 0,48-5 0,-66 12 0,1-1 0,-1-1 0,0-1 0,0 0 0,18-11 0,-13 7 0,47-15 0,-32 16 0,10-3 0,48-18 0,-81 24 0,0 0 0,-1-1 0,1 0 0,-1-2 0,-1 1 0,1-2 0,18-18 0,-8 1 0,24-36 0,-13 18 0,-21 25 0,0-1 0,-2-1 0,0 0 0,-1-1 0,12-39 0,-8 23 0,-8 20-560,-1 0-1,0-1 0,-1 1 0,3-40 1,-5-80-3070,-3 100 3443,-1 12 1607,0 1 1,-9-34-1,2 4 792,2 22-2064,-1-17-118,7 46-33,1 1 0,0-1 0,1 1 0,-1-1 0,1 1 0,-1-1 0,1 1-1,1-1 1,1-5 0,3-3 3,1 1 0,0-1 0,1 1 0,10-12 0,-8 11 0,0-1 0,12-22 0,-9 4 0,21-66 0,-11 25 0,-8 24 0,-2-1 0,8-59 0,-15 75 0,6-70 0,-10 73 0,2 0 0,1 1 0,10-37 0,-14 63 0,9-26 0,-2 0 0,10-57 0,-9 6 0,29-301 0,-35 185 0,-1 37 0,8 56 0,2-12 0,-10-351 0,-4 240 0,2-448 0,-12 460 0,1 43 0,9 52 0,-6-111 0,5 184 0,-3-33 0,-17-94 0,18 151 0,-37-173 0,31 144 0,3 1 0,2-2 0,-1-100 0,5 99 0,-1-1 0,-4 1 0,-19-87 0,-77-379 0,98 485 0,-2 1 0,-1 0 0,-2 0 0,-21-49 0,-54-124 0,52 114 0,12 35 0,1-1 0,-15-80 0,-5-36 0,38 159 0,-2 0 0,0 1 0,-1-1 0,0 1 0,-1 0 0,-1 1 0,0 0 0,-1 0 0,-13-18 0,9 13 0,1 0 0,0-1 0,2-1 0,-14-38 0,-15-32 0,35 85 0,0 0 0,0 0 0,0 1 0,-1 0 0,1-1 0,-1 2 0,-1-1 0,1 0 0,0 1 0,-1 0 0,0 0 0,0 0 0,0 1 0,0-1 0,-1 2 0,-6-4 0,4 3 0,-23-7 0,0-2 0,0-2 0,-34-20 0,-128-77 0,177 105 0,0 1 0,0 0 0,-1 1 0,0 1 0,-29-1 0,-23-4 0,-85-17 0,113 18 0,-47 0 0,-34-5 0,70 5 0,-62 1 0,30 3 0,0-9 0,-7 0 0,-227 10 0,164 4 0,-376-2 0,504 2 0,-1 1 0,1 1 0,-39 13 0,-26 4 0,26-9 0,32-5 0,-52 4 0,57-10 0,13-1 0,-1 0 0,1 2 0,-29 6 0,8 2 0,19-7 0,1 2 0,0 1 0,0 0 0,-20 11 0,15-3 0,-1 2 0,-19 18 0,3-2 0,0-6-1365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25:31.66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24575,'27'0'0,"0"3"0,0 0 0,43 11 0,77 31 0,18 5 0,-97-35 0,2-3 0,120 6 0,-26-20 0,75 3 0,-113 13 0,36 3 0,516-16 0,-320-3 0,1391 2 0,-1690-2 0,62-12 0,44-2 0,465 15 0,-294 3 0,491-2 0,-639 15 0,-28 0 0,416-12 0,-296-5 0,891 2 0,-1127 2 0,70 13 0,-65-8 0,49 2 0,450-8 0,-261-3 0,4800 2 0,-5061-1 0,1-1 0,38-10 0,18-2 0,6-2 0,-63 10 0,0 1 0,31-2 0,363 5 0,-210 4 0,708-2-1365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2:25:42.92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24575,'135'0'0,"186"2"0,-2 27 0,-90 8 0,431 65 0,-388-76 0,-101-11 0,410-2 0,-373-15 0,2161 2 0,-2162-16 0,-15-1 0,-53 17 0,-49 1 0,123-13 0,87-10 0,0 23 0,-111 1 0,-115-2 0,103-13 0,-18-5 0,-139 16 0,0-1 0,0-2 0,29-9 0,8-2 0,-13 7 0,1 2 0,53-1 0,92 6 0,-166 3 0,14-3 0,73-12 0,13-1 0,319 13 0,-230 4 0,563-2 0,-755 1 0,0 1 0,0 2 0,-1 0 0,1 1 0,21 8 0,-15-4 0,54 10 0,161 2 0,-107-9 0,168-6 0,-274-6 0,26 2 0,68 12 0,41 1 0,554-13 0,-340-4 0,2479 2 0,-2826-2 0,-1-1 0,39-8 0,-37 4 0,54-2 0,-56 9 0,-19 0 0,1 0 0,-1 0 0,0-1 0,0-1 0,1 1 0,16-7 0,0-3 0,1 1 0,0 2 0,0 1 0,54-7 0,234 11 0,-165 5 0,1075-2 0,-1190-2 0,0-2 0,43-9 0,2-1 0,-47 8-1365,-1-1-5461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CE1C969-1581-4245-8E7D-15387B960F04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FFD046B0-9CD4-4EBD-957C-11D8F7139929}" type="slidenum">
              <a:rPr lang="he-IL" smtClean="0"/>
              <a:pPr algn="l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941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9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11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58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12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54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13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57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err="1"/>
              <a:t>דוגמא</a:t>
            </a:r>
            <a:r>
              <a:rPr lang="en-US" sz="1200" b="1"/>
              <a:t> </a:t>
            </a:r>
            <a:r>
              <a:rPr lang="en-US" sz="1200" b="1" err="1"/>
              <a:t>ללקוח</a:t>
            </a:r>
            <a:r>
              <a:rPr lang="en-US" sz="1200" b="1"/>
              <a:t> </a:t>
            </a:r>
            <a:r>
              <a:rPr lang="en-US" sz="1200" b="1" err="1"/>
              <a:t>בעל</a:t>
            </a:r>
            <a:r>
              <a:rPr lang="en-US" sz="1200" b="1"/>
              <a:t> </a:t>
            </a:r>
            <a:r>
              <a:rPr lang="en-US" sz="1200" b="1" err="1"/>
              <a:t>ציון</a:t>
            </a:r>
            <a:r>
              <a:rPr lang="en-US" sz="1200" b="1"/>
              <a:t> RFM </a:t>
            </a:r>
            <a:r>
              <a:rPr lang="en-US" sz="1200" b="1" err="1"/>
              <a:t>גבוה</a:t>
            </a:r>
            <a:r>
              <a:rPr lang="en-US" sz="1200" b="1"/>
              <a:t> </a:t>
            </a:r>
            <a:r>
              <a:rPr lang="en-US" sz="1200" b="1" err="1"/>
              <a:t>שקונה</a:t>
            </a:r>
            <a:r>
              <a:rPr lang="en-US" sz="1200" b="1"/>
              <a:t> </a:t>
            </a:r>
            <a:r>
              <a:rPr lang="en-US" sz="1200" b="1" err="1"/>
              <a:t>במרווחים</a:t>
            </a:r>
            <a:r>
              <a:rPr lang="en-US" sz="1200" b="1"/>
              <a:t> </a:t>
            </a:r>
            <a:r>
              <a:rPr lang="en-US" sz="1200" b="1" err="1"/>
              <a:t>קטנים</a:t>
            </a:r>
            <a:r>
              <a:rPr lang="en-US" sz="1200" b="1"/>
              <a:t> </a:t>
            </a:r>
            <a:r>
              <a:rPr lang="en-US" sz="1200" b="1" err="1"/>
              <a:t>בין</a:t>
            </a:r>
            <a:r>
              <a:rPr lang="en-US" sz="1200" b="1"/>
              <a:t> </a:t>
            </a:r>
            <a:r>
              <a:rPr lang="en-US" sz="1200" b="1" err="1"/>
              <a:t>הקניות</a:t>
            </a:r>
            <a:r>
              <a:rPr lang="en-US" sz="1200" b="1"/>
              <a:t> </a:t>
            </a:r>
            <a:r>
              <a:rPr lang="en-US" sz="1200" b="1" err="1"/>
              <a:t>ובסכומים</a:t>
            </a:r>
            <a:r>
              <a:rPr lang="en-US" sz="1200" b="1"/>
              <a:t> </a:t>
            </a:r>
            <a:r>
              <a:rPr lang="en-US" sz="1200" b="1" err="1"/>
              <a:t>גבוהים</a:t>
            </a:r>
            <a:r>
              <a:rPr lang="en-US" sz="1200" b="1"/>
              <a:t> </a:t>
            </a:r>
            <a:r>
              <a:rPr lang="en-US" sz="1200" b="1" err="1"/>
              <a:t>בכל</a:t>
            </a:r>
            <a:r>
              <a:rPr lang="en-US" sz="1200" b="1"/>
              <a:t> </a:t>
            </a:r>
            <a:r>
              <a:rPr lang="en-US" sz="1200" b="1" err="1"/>
              <a:t>קנייה</a:t>
            </a:r>
            <a:r>
              <a:rPr lang="en-US" sz="1200" b="1"/>
              <a:t>.</a:t>
            </a:r>
          </a:p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14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952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err="1"/>
              <a:t>דוגמא</a:t>
            </a:r>
            <a:r>
              <a:rPr lang="en-US" sz="1200" b="1"/>
              <a:t> </a:t>
            </a:r>
            <a:r>
              <a:rPr lang="en-US" sz="1200" b="1" err="1"/>
              <a:t>ללקוח</a:t>
            </a:r>
            <a:r>
              <a:rPr lang="en-US" sz="1200" b="1"/>
              <a:t> </a:t>
            </a:r>
            <a:r>
              <a:rPr lang="en-US" sz="1200" b="1" err="1"/>
              <a:t>בעל</a:t>
            </a:r>
            <a:r>
              <a:rPr lang="en-US" sz="1200" b="1"/>
              <a:t> </a:t>
            </a:r>
            <a:r>
              <a:rPr lang="en-US" sz="1200" b="1" err="1"/>
              <a:t>ציון</a:t>
            </a:r>
            <a:r>
              <a:rPr lang="en-US" sz="1200" b="1"/>
              <a:t> RFM </a:t>
            </a:r>
            <a:r>
              <a:rPr lang="en-US" sz="1200" b="1" err="1"/>
              <a:t>נמוך</a:t>
            </a:r>
            <a:r>
              <a:rPr lang="en-US" sz="1200" b="1"/>
              <a:t> </a:t>
            </a:r>
            <a:r>
              <a:rPr lang="en-US" sz="1200" b="1" err="1"/>
              <a:t>שקונה</a:t>
            </a:r>
            <a:r>
              <a:rPr lang="en-US" sz="1200" b="1"/>
              <a:t> </a:t>
            </a:r>
            <a:r>
              <a:rPr lang="en-US" sz="1200" b="1" err="1"/>
              <a:t>במרווחים</a:t>
            </a:r>
            <a:r>
              <a:rPr lang="en-US" sz="1200" b="1"/>
              <a:t> </a:t>
            </a:r>
            <a:r>
              <a:rPr lang="en-US" sz="1200" b="1" err="1"/>
              <a:t>גדולים</a:t>
            </a:r>
            <a:r>
              <a:rPr lang="en-US" sz="1200" b="1"/>
              <a:t> </a:t>
            </a:r>
            <a:r>
              <a:rPr lang="en-US" sz="1200" b="1" err="1"/>
              <a:t>בין</a:t>
            </a:r>
            <a:r>
              <a:rPr lang="en-US" sz="1200" b="1"/>
              <a:t> </a:t>
            </a:r>
            <a:r>
              <a:rPr lang="en-US" sz="1200" b="1" err="1"/>
              <a:t>הקניות</a:t>
            </a:r>
            <a:r>
              <a:rPr lang="en-US" sz="1200" b="1"/>
              <a:t> </a:t>
            </a:r>
            <a:r>
              <a:rPr lang="en-US" sz="1200" b="1" err="1"/>
              <a:t>ובסכומים</a:t>
            </a:r>
            <a:r>
              <a:rPr lang="en-US" sz="1200" b="1"/>
              <a:t> </a:t>
            </a:r>
            <a:r>
              <a:rPr lang="en-US" sz="1200" b="1" err="1"/>
              <a:t>יחסית</a:t>
            </a:r>
            <a:r>
              <a:rPr lang="en-US" sz="1200" b="1"/>
              <a:t> </a:t>
            </a:r>
            <a:r>
              <a:rPr lang="en-US" sz="1200" b="1" err="1"/>
              <a:t>קטנים</a:t>
            </a:r>
            <a:r>
              <a:rPr lang="en-US" sz="1200" b="1"/>
              <a:t> </a:t>
            </a:r>
            <a:r>
              <a:rPr lang="en-US" sz="1200" b="1" err="1"/>
              <a:t>בכל</a:t>
            </a:r>
            <a:r>
              <a:rPr lang="en-US" sz="1200" b="1"/>
              <a:t> </a:t>
            </a:r>
            <a:r>
              <a:rPr lang="en-US" sz="1200" b="1" err="1"/>
              <a:t>קנייה</a:t>
            </a:r>
            <a:r>
              <a:rPr lang="en-US" sz="1200"/>
              <a:t>.</a:t>
            </a:r>
          </a:p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15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3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16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587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מאחר וחסרים לנו מעט נתונים – פיצ'רים באמצעותם נוכל לסווג את הלקוחות שלנו בצורה טובה – 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נוסיף פיצ'רים שלדעתנו יענו וידייקו את המודל שלנו.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מאחר ואנחנו רשת שהמחירים בה יחסית יקרים – אנחנו יוצאים מתוך נקודת הנחה שאנשים במעמד סוציואקונומי גבוה יבחרו ברשת זו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לשם כך פנינו ללשכה המרכזית לסטטיסטיקה ונעזר בשני המדדים (כמובן אחרי נרמול) </a:t>
            </a:r>
          </a:p>
          <a:p>
            <a:pPr marL="22860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he-IL"/>
              <a:t>דירוג</a:t>
            </a:r>
          </a:p>
          <a:p>
            <a:pPr marL="22860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he-IL"/>
              <a:t>אשכול </a:t>
            </a:r>
            <a:r>
              <a:rPr lang="he-IL" err="1"/>
              <a:t>סוציואקונמי</a:t>
            </a:r>
            <a:endParaRPr lang="he-IL"/>
          </a:p>
          <a:p>
            <a:pPr marL="22860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he-IL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14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18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532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19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72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20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81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https://www.globes.co.il/news/sparticle.aspx?did=1001384808</a:t>
            </a:r>
          </a:p>
          <a:p>
            <a:endParaRPr lang="en-US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>
                <a:solidFill>
                  <a:schemeClr val="dk1"/>
                </a:solidFill>
              </a:rPr>
              <a:t>עולם המסחר נלחם בעולם המקוון בכמה דרכים יצירתיות - חווית קנייה שלמה, בניית אטרקציות סביב הקנייה עצמה, מזון - אם בעבר היה גרוע היום מעולה.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הדאטה שלנו מגיע מחברת – מחברת אופנת טיולים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err="1"/>
              <a:t>טרנזקציות</a:t>
            </a:r>
            <a:r>
              <a:rPr lang="he-IL"/>
              <a:t> של קניות בסניפים השונים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חברי מועדון - גיל, מגורים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endParaRPr lang="en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FFD046B0-9CD4-4EBD-957C-11D8F7139929}" type="slidenum">
              <a:rPr lang="he-IL" smtClean="0"/>
              <a:pPr algn="l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4184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21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31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22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931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23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57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https://www.globes.co.il/news/sparticle.aspx?did=1001384808</a:t>
            </a:r>
          </a:p>
          <a:p>
            <a:endParaRPr lang="en-US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>
                <a:solidFill>
                  <a:schemeClr val="dk1"/>
                </a:solidFill>
              </a:rPr>
              <a:t>עולם המסחר נלחם בעולם המקוון בכמה דרכים יצירתיות - חווית קנייה שלמה, בניית אטרקציות סביב הקנייה עצמה, מזון - אם בעבר היה גרוע היום מעולה.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הדאטה שלנו מגיע מחברת – מחברת אופנת טיולים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err="1"/>
              <a:t>טרנזקציות</a:t>
            </a:r>
            <a:r>
              <a:rPr lang="he-IL"/>
              <a:t> של קניות בסניפים השונים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חברי מועדון - גיל, מגורים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endParaRPr lang="en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FFD046B0-9CD4-4EBD-957C-11D8F7139929}" type="slidenum">
              <a:rPr lang="he-IL" smtClean="0"/>
              <a:pPr algn="l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49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25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66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הגדרת התפקיד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endParaRPr lang="en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FFD046B0-9CD4-4EBD-957C-11D8F7139929}" type="slidenum">
              <a:rPr lang="he-IL" smtClean="0"/>
              <a:pPr algn="l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3922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28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4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https://www.globes.co.il/news/sparticle.aspx?did=1001384808</a:t>
            </a:r>
          </a:p>
          <a:p>
            <a:endParaRPr lang="en-US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>
                <a:solidFill>
                  <a:schemeClr val="dk1"/>
                </a:solidFill>
              </a:rPr>
              <a:t>עולם המסחר נלחם בעולם המקוון בכמה דרכים יצירתיות - חווית קנייה שלמה, בניית אטרקציות סביב הקנייה עצמה, מזון - אם בעבר היה גרוע היום מעולה.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הדאטה שלנו מגיע מחברת – מחברת אופנת טיולים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err="1"/>
              <a:t>טרנזקציות</a:t>
            </a:r>
            <a:r>
              <a:rPr lang="he-IL"/>
              <a:t> של קניות בסניפים השונים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/>
              <a:t>חברי מועדון - גיל, מגורים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/>
          </a:p>
          <a:p>
            <a:endParaRPr lang="en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FFD046B0-9CD4-4EBD-957C-11D8F7139929}" type="slidenum">
              <a:rPr lang="he-IL" smtClean="0"/>
              <a:pPr algn="l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590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3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7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78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8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02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9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43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1"/>
            <a:fld id="{FFD046B0-9CD4-4EBD-957C-11D8F7139929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10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13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צורה חופשית 6"/>
          <p:cNvSpPr/>
          <p:nvPr/>
        </p:nvSpPr>
        <p:spPr bwMode="auto">
          <a:xfrm flipH="1"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809999" y="1449147"/>
            <a:ext cx="10572000" cy="2971051"/>
          </a:xfrm>
        </p:spPr>
        <p:txBody>
          <a:bodyPr rtlCol="1"/>
          <a:lstStyle>
            <a:lvl1pPr algn="r" rtl="1">
              <a:defRPr sz="5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809999" y="5280847"/>
            <a:ext cx="10572000" cy="434974"/>
          </a:xfrm>
        </p:spPr>
        <p:txBody>
          <a:bodyPr rtlCol="1" anchor="t"/>
          <a:lstStyle>
            <a:lvl1pPr marL="0" indent="0" algn="r" rtl="1">
              <a:buNone/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387E52F-3045-4FC1-BBE0-91D0A582B403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20582" y="4800600"/>
            <a:ext cx="10561418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5" name="מציין מיקום של תמונה 14"/>
          <p:cNvSpPr>
            <a:spLocks noGrp="1" noChangeAspect="1"/>
          </p:cNvSpPr>
          <p:nvPr>
            <p:ph type="pic" sz="quarter" idx="13"/>
          </p:nvPr>
        </p:nvSpPr>
        <p:spPr bwMode="auto">
          <a:xfrm flipH="1"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1">
              <a:buFontTx/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 hasCustomPrompt="1"/>
          </p:nvPr>
        </p:nvSpPr>
        <p:spPr>
          <a:xfrm flipH="1">
            <a:off x="820582" y="5367338"/>
            <a:ext cx="10561418" cy="493712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861A1F3-A763-4D7E-BE36-C225C38342D7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צורה חופשית 6"/>
          <p:cNvSpPr>
            <a:spLocks noChangeAspect="1"/>
          </p:cNvSpPr>
          <p:nvPr/>
        </p:nvSpPr>
        <p:spPr bwMode="auto">
          <a:xfrm flipH="1">
            <a:off x="522788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447175" y="1238502"/>
            <a:ext cx="5893840" cy="2645912"/>
          </a:xfrm>
        </p:spPr>
        <p:txBody>
          <a:bodyPr rtlCol="1" anchor="b"/>
          <a:lstStyle>
            <a:lvl1pPr algn="r" rtl="1">
              <a:defRPr sz="4200" b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 flipH="1">
            <a:off x="5447174" y="4443680"/>
            <a:ext cx="5891636" cy="713241"/>
          </a:xfrm>
        </p:spPr>
        <p:txBody>
          <a:bodyPr rtlCol="1" anchor="t">
            <a:no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9" name="מציין מיקום טקסט 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807357" y="1081456"/>
            <a:ext cx="3810001" cy="4075465"/>
          </a:xfrm>
        </p:spPr>
        <p:txBody>
          <a:bodyPr rtlCol="1" anchor="t"/>
          <a:lstStyle>
            <a:lvl1pPr marL="0" indent="0" algn="r" rtl="1">
              <a:buFontTx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BFBF0B9-20A3-420B-B733-D2499ABF756C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צורה חופשית 6"/>
          <p:cNvSpPr>
            <a:spLocks noChangeAspect="1"/>
          </p:cNvSpPr>
          <p:nvPr/>
        </p:nvSpPr>
        <p:spPr bwMode="auto">
          <a:xfrm flipH="1">
            <a:off x="6156001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כותרת 1"/>
          <p:cNvSpPr>
            <a:spLocks noGrp="1"/>
          </p:cNvSpPr>
          <p:nvPr>
            <p:ph type="title"/>
          </p:nvPr>
        </p:nvSpPr>
        <p:spPr>
          <a:xfrm flipH="1">
            <a:off x="6452390" y="2435957"/>
            <a:ext cx="4382521" cy="2007789"/>
          </a:xfrm>
        </p:spPr>
        <p:txBody>
          <a:bodyPr rtlCol="1"/>
          <a:lstStyle>
            <a:lvl1pPr algn="r" rtl="1"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6" name="מציין מיקום טקסט 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155700" y="2286000"/>
            <a:ext cx="4880300" cy="2295525"/>
          </a:xfrm>
        </p:spPr>
        <p:txBody>
          <a:bodyPr rtlCol="1" anchor="t"/>
          <a:lstStyle>
            <a:lvl1pPr marL="0" indent="0" algn="r" rtl="1">
              <a:buFontTx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20AC028-6A26-4634-B445-6C6026F5B6F6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צורה חופשית 6"/>
          <p:cNvSpPr/>
          <p:nvPr/>
        </p:nvSpPr>
        <p:spPr bwMode="auto">
          <a:xfrm flipH="1"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10002" y="447188"/>
            <a:ext cx="10571998" cy="97045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 hasCustomPrompt="1"/>
          </p:nvPr>
        </p:nvSpPr>
        <p:spPr>
          <a:xfrm flipH="1">
            <a:off x="818715" y="2184401"/>
            <a:ext cx="10563285" cy="3674397"/>
          </a:xfrm>
        </p:spPr>
        <p:txBody>
          <a:bodyPr vert="eaVert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ACE6058-6A18-43A7-ACF2-B1A5F9566255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צורה חופשית 6"/>
          <p:cNvSpPr>
            <a:spLocks noChangeAspect="1"/>
          </p:cNvSpPr>
          <p:nvPr/>
        </p:nvSpPr>
        <p:spPr bwMode="auto">
          <a:xfrm flipH="1">
            <a:off x="0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513669" y="586171"/>
            <a:ext cx="2494791" cy="5134798"/>
          </a:xfrm>
        </p:spPr>
        <p:txBody>
          <a:bodyPr vert="vert270"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 hasCustomPrompt="1"/>
          </p:nvPr>
        </p:nvSpPr>
        <p:spPr>
          <a:xfrm flipH="1">
            <a:off x="4770459" y="446089"/>
            <a:ext cx="6611540" cy="5414962"/>
          </a:xfrm>
        </p:spPr>
        <p:txBody>
          <a:bodyPr vert="vert270" rtlCol="1" anchor="t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67B62EF-99F6-4C73-9D83-D0204079D272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 rtl="0"/>
            <a:fld id="{00000000-1234-1234-1234-123412341234}" type="slidenum">
              <a:rPr lang="en" smtClean="0"/>
              <a:pPr algn="r" rtl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299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צורה חופשית 6"/>
          <p:cNvSpPr/>
          <p:nvPr/>
        </p:nvSpPr>
        <p:spPr bwMode="auto">
          <a:xfrm flipH="1"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10002" y="447188"/>
            <a:ext cx="10571998" cy="97045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>
          <a:xfrm flipH="1">
            <a:off x="818714" y="2222287"/>
            <a:ext cx="10554574" cy="3636511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65102A4-3638-49F7-9441-2E976042EA84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צורה חופשית 7"/>
          <p:cNvSpPr/>
          <p:nvPr/>
        </p:nvSpPr>
        <p:spPr bwMode="auto">
          <a:xfrm flipH="1"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20582" y="2951396"/>
            <a:ext cx="10561418" cy="1468800"/>
          </a:xfrm>
        </p:spPr>
        <p:txBody>
          <a:bodyPr rtlCol="1" anchor="b"/>
          <a:lstStyle>
            <a:lvl1pPr algn="l" rtl="1">
              <a:defRPr sz="4800" b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 flipH="1">
            <a:off x="820582" y="5281201"/>
            <a:ext cx="10561418" cy="433955"/>
          </a:xfrm>
        </p:spPr>
        <p:txBody>
          <a:bodyPr rtlCol="1" anchor="t">
            <a:noAutofit/>
          </a:bodyPr>
          <a:lstStyle>
            <a:lvl1pPr marL="0" indent="0" algn="l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32A0C6F-FA12-48C1-9027-6DA28E42F6FF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צורה חופשית 6"/>
          <p:cNvSpPr/>
          <p:nvPr/>
        </p:nvSpPr>
        <p:spPr bwMode="auto">
          <a:xfrm flipH="1"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10002" y="447188"/>
            <a:ext cx="10571998" cy="97045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 hasCustomPrompt="1"/>
          </p:nvPr>
        </p:nvSpPr>
        <p:spPr>
          <a:xfrm flipH="1">
            <a:off x="6187415" y="2222287"/>
            <a:ext cx="5185873" cy="3638763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810002" y="2222287"/>
            <a:ext cx="5194583" cy="3638764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71BC46F-F400-48D5-8D46-E2AB85DE5071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צורה חופשית 6"/>
          <p:cNvSpPr/>
          <p:nvPr/>
        </p:nvSpPr>
        <p:spPr bwMode="auto">
          <a:xfrm flipH="1"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10002" y="447188"/>
            <a:ext cx="10571998" cy="97045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 flipH="1">
            <a:off x="6187415" y="2174875"/>
            <a:ext cx="5189857" cy="576262"/>
          </a:xfrm>
        </p:spPr>
        <p:txBody>
          <a:bodyPr rtlCol="1" anchor="b">
            <a:noAutofit/>
          </a:bodyPr>
          <a:lstStyle>
            <a:lvl1pPr marL="0" indent="0" algn="ctr" rtl="1">
              <a:buNone/>
              <a:defRPr sz="20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6187415" y="2751138"/>
            <a:ext cx="5189856" cy="3109913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 hasCustomPrompt="1"/>
          </p:nvPr>
        </p:nvSpPr>
        <p:spPr>
          <a:xfrm flipH="1">
            <a:off x="810002" y="2174875"/>
            <a:ext cx="5194583" cy="576262"/>
          </a:xfrm>
        </p:spPr>
        <p:txBody>
          <a:bodyPr rtlCol="1" anchor="b">
            <a:noAutofit/>
          </a:bodyPr>
          <a:lstStyle>
            <a:lvl1pPr marL="0" indent="0" algn="ctr" rtl="1">
              <a:buNone/>
              <a:defRPr sz="20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 hasCustomPrompt="1"/>
          </p:nvPr>
        </p:nvSpPr>
        <p:spPr>
          <a:xfrm flipH="1">
            <a:off x="810002" y="2751138"/>
            <a:ext cx="5194583" cy="3109913"/>
          </a:xfrm>
        </p:spPr>
        <p:txBody>
          <a:bodyPr rtlCol="1" anchor="t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757869C-55C3-47F8-AAAB-7E83BD31AB97}" type="datetime1">
              <a:rPr lang="he-IL" noProof="0" smtClean="0"/>
              <a:pPr/>
              <a:t>כ"ד/ניסן/תשפ"ב</a:t>
            </a:fld>
            <a:endParaRPr lang="he-IL" noProof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צורה חופשית 6"/>
          <p:cNvSpPr/>
          <p:nvPr/>
        </p:nvSpPr>
        <p:spPr bwMode="auto">
          <a:xfrm flipH="1"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10002" y="447188"/>
            <a:ext cx="10571998" cy="97045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1D82925-D8E5-4C61-8ED7-CF5AAEEB9710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A63BE325-8C76-42B7-836E-01FA52A2BCB6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צורה חופשית 6"/>
          <p:cNvSpPr>
            <a:spLocks noChangeAspect="1"/>
          </p:cNvSpPr>
          <p:nvPr/>
        </p:nvSpPr>
        <p:spPr bwMode="auto">
          <a:xfrm flipH="1">
            <a:off x="7571316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 noProof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7571316" y="446088"/>
            <a:ext cx="3547533" cy="1618396"/>
          </a:xfrm>
        </p:spPr>
        <p:txBody>
          <a:bodyPr rtlCol="1" anchor="b"/>
          <a:lstStyle>
            <a:lvl1pPr algn="r" rtl="1">
              <a:def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>
          <a:xfrm flipH="1">
            <a:off x="1083734" y="446088"/>
            <a:ext cx="6252633" cy="5414963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 hasCustomPrompt="1"/>
          </p:nvPr>
        </p:nvSpPr>
        <p:spPr>
          <a:xfrm flipH="1">
            <a:off x="7571316" y="2260738"/>
            <a:ext cx="3547533" cy="3600311"/>
          </a:xfrm>
        </p:spPr>
        <p:txBody>
          <a:bodyPr rtlCol="1"/>
          <a:lstStyle>
            <a:lvl1pPr marL="0" indent="0" algn="r" rtl="1">
              <a:buNone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513668" y="6041362"/>
            <a:ext cx="1343706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95CE124-C69D-4369-A5F4-7ADF90FC6ED5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096166" y="6041362"/>
            <a:ext cx="864432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451514" y="5915888"/>
            <a:ext cx="1062155" cy="490599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6524284" y="727522"/>
            <a:ext cx="4852988" cy="1617163"/>
          </a:xfrm>
        </p:spPr>
        <p:txBody>
          <a:bodyPr rtlCol="1" anchor="b">
            <a:normAutofit/>
          </a:bodyPr>
          <a:lstStyle>
            <a:lvl1pPr algn="r" rtl="1">
              <a:defRPr sz="24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9" name="מציין מיקום של תמונה 11"/>
          <p:cNvSpPr>
            <a:spLocks noGrp="1" noChangeAspect="1"/>
          </p:cNvSpPr>
          <p:nvPr>
            <p:ph type="pic" sz="quarter" idx="13"/>
          </p:nvPr>
        </p:nvSpPr>
        <p:spPr bwMode="auto">
          <a:xfrm flipH="1">
            <a:off x="0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1" anchor="t" anchorCtr="0" compatLnSpc="1">
            <a:prstTxWarp prst="textNoShape">
              <a:avLst/>
            </a:prstTxWarp>
            <a:normAutofit/>
          </a:bodyPr>
          <a:lstStyle>
            <a:lvl1pPr algn="ctr" rtl="1">
              <a:buFontTx/>
              <a:buNone/>
              <a:defRPr sz="1400"/>
            </a:lvl1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 hasCustomPrompt="1"/>
          </p:nvPr>
        </p:nvSpPr>
        <p:spPr>
          <a:xfrm flipH="1">
            <a:off x="6524284" y="2344684"/>
            <a:ext cx="4852988" cy="3516365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2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7329311" y="6041362"/>
            <a:ext cx="976879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5794A74-506B-4355-8BB5-7E6251B947C9}" type="datetime1">
              <a:rPr lang="he-IL" smtClean="0"/>
              <a:pPr/>
              <a:t>כ"ד/ניסן/תשפ"ב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8306191" y="6041362"/>
            <a:ext cx="3295413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6267156" y="5915888"/>
            <a:ext cx="1062155" cy="490599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810002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b">
            <a:no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818715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/>
              <a:t>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3096166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9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513668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9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C8C34D98-6B48-4CCC-B3BF-979A69B8FF69}" type="datetime1">
              <a:rPr lang="he-IL" noProof="0" smtClean="0"/>
              <a:pPr/>
              <a:t>כ"ד/ניסן/תשפ"ב</a:t>
            </a:fld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451514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1" anchor="b"/>
          <a:lstStyle>
            <a:lvl1pPr algn="l" rtl="1">
              <a:defRPr sz="20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4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7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hart" Target="../charts/char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45.png"/><Relationship Id="rId3" Type="http://schemas.microsoft.com/office/2018/10/relationships/comments" Target="../comments/modernComment_11B_499BB9B7.xml"/><Relationship Id="rId7" Type="http://schemas.openxmlformats.org/officeDocument/2006/relationships/image" Target="../media/image42.png"/><Relationship Id="rId12" Type="http://schemas.openxmlformats.org/officeDocument/2006/relationships/customXml" Target="../ink/ink14.xm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chart" Target="../charts/chart12.xml"/><Relationship Id="rId15" Type="http://schemas.openxmlformats.org/officeDocument/2006/relationships/image" Target="../media/image46.png"/><Relationship Id="rId10" Type="http://schemas.openxmlformats.org/officeDocument/2006/relationships/customXml" Target="../ink/ink13.xml"/><Relationship Id="rId4" Type="http://schemas.openxmlformats.org/officeDocument/2006/relationships/image" Target="../media/image1.jpeg"/><Relationship Id="rId9" Type="http://schemas.openxmlformats.org/officeDocument/2006/relationships/image" Target="../media/image43.png"/><Relationship Id="rId1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53.png"/><Relationship Id="rId3" Type="http://schemas.openxmlformats.org/officeDocument/2006/relationships/image" Target="../media/image1.jpeg"/><Relationship Id="rId7" Type="http://schemas.openxmlformats.org/officeDocument/2006/relationships/image" Target="../media/image50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customXml" Target="../ink/ink18.xml"/><Relationship Id="rId4" Type="http://schemas.openxmlformats.org/officeDocument/2006/relationships/chart" Target="../charts/chart13.xml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קבוצה של עמיתים עובדים יחד מסביב לשולחן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58539" y="2465071"/>
            <a:ext cx="10572000" cy="1647362"/>
          </a:xfrm>
        </p:spPr>
        <p:txBody>
          <a:bodyPr rtlCol="1">
            <a:noAutofit/>
          </a:bodyPr>
          <a:lstStyle/>
          <a:p>
            <a:pPr algn="l" rtl="0">
              <a:lnSpc>
                <a:spcPct val="90000"/>
              </a:lnSpc>
            </a:pPr>
            <a:r>
              <a:rPr lang="en-US" sz="9600">
                <a:latin typeface="Rubik" pitchFamily="2" charset="-79"/>
                <a:cs typeface="Rubik" pitchFamily="2" charset="-79"/>
              </a:rPr>
              <a:t>Project Fashion</a:t>
            </a:r>
            <a:endParaRPr lang="he-IL" sz="96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4" name="כותרת משנה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58539" y="5114050"/>
            <a:ext cx="10572000" cy="434974"/>
          </a:xfrm>
        </p:spPr>
        <p:txBody>
          <a:bodyPr rtlCol="1">
            <a:normAutofit/>
          </a:bodyPr>
          <a:lstStyle/>
          <a:p>
            <a:pPr algn="l" rtl="0"/>
            <a:r>
              <a:rPr lang="en-US" b="1">
                <a:latin typeface="Rubik"/>
                <a:ea typeface="Rubik"/>
                <a:cs typeface="Rubik"/>
                <a:sym typeface="Rubik"/>
              </a:rPr>
              <a:t># </a:t>
            </a:r>
            <a:r>
              <a:rPr lang="en-US" sz="18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Olga </a:t>
            </a:r>
            <a:r>
              <a:rPr lang="en-US" sz="1800" b="1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Fishkina</a:t>
            </a:r>
            <a:r>
              <a:rPr lang="en-US" b="1">
                <a:latin typeface="Rubik"/>
                <a:ea typeface="Rubik"/>
                <a:cs typeface="Rubik"/>
                <a:sym typeface="Rubik"/>
              </a:rPr>
              <a:t>		# </a:t>
            </a:r>
            <a:r>
              <a:rPr lang="en-US" sz="18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Naomi Levy		# Idan Sabagi</a:t>
            </a: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525244"/>
              </p:ext>
            </p:extLst>
          </p:nvPr>
        </p:nvGraphicFramePr>
        <p:xfrm>
          <a:off x="4949190" y="548640"/>
          <a:ext cx="724281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כותרת 1">
            <a:extLst>
              <a:ext uri="{FF2B5EF4-FFF2-40B4-BE49-F238E27FC236}">
                <a16:creationId xmlns:a16="http://schemas.microsoft.com/office/drawing/2014/main" id="{EA1A3403-5BC3-43F6-B92B-9A3BA92F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0219" y="1010920"/>
            <a:ext cx="4637005" cy="4034815"/>
          </a:xfrm>
        </p:spPr>
        <p:txBody>
          <a:bodyPr rtlCol="1" anchor="t">
            <a:normAutofit/>
          </a:bodyPr>
          <a:lstStyle/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Segmentation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דיו 11">
                <a:extLst>
                  <a:ext uri="{FF2B5EF4-FFF2-40B4-BE49-F238E27FC236}">
                    <a16:creationId xmlns:a16="http://schemas.microsoft.com/office/drawing/2014/main" id="{181E93E7-421C-4F43-B0EA-180EE5BD3842}"/>
                  </a:ext>
                </a:extLst>
              </p14:cNvPr>
              <p14:cNvContentPartPr/>
              <p14:nvPr/>
            </p14:nvContentPartPr>
            <p14:xfrm>
              <a:off x="6722629" y="2590800"/>
              <a:ext cx="998972" cy="3454400"/>
            </p14:xfrm>
          </p:contentPart>
        </mc:Choice>
        <mc:Fallback>
          <p:pic>
            <p:nvPicPr>
              <p:cNvPr id="12" name="דיו 11">
                <a:extLst>
                  <a:ext uri="{FF2B5EF4-FFF2-40B4-BE49-F238E27FC236}">
                    <a16:creationId xmlns:a16="http://schemas.microsoft.com/office/drawing/2014/main" id="{181E93E7-421C-4F43-B0EA-180EE5BD38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6630" y="2554802"/>
                <a:ext cx="1070610" cy="3526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04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817858"/>
              </p:ext>
            </p:extLst>
          </p:nvPr>
        </p:nvGraphicFramePr>
        <p:xfrm>
          <a:off x="5004230" y="872434"/>
          <a:ext cx="6882970" cy="5276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כותרת 1">
            <a:extLst>
              <a:ext uri="{FF2B5EF4-FFF2-40B4-BE49-F238E27FC236}">
                <a16:creationId xmlns:a16="http://schemas.microsoft.com/office/drawing/2014/main" id="{5B99A87A-D68D-4079-92A1-EBA45B012714}"/>
              </a:ext>
            </a:extLst>
          </p:cNvPr>
          <p:cNvSpPr txBox="1">
            <a:spLocks/>
          </p:cNvSpPr>
          <p:nvPr/>
        </p:nvSpPr>
        <p:spPr>
          <a:xfrm flipH="1">
            <a:off x="-10219" y="1010920"/>
            <a:ext cx="4637005" cy="40348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Segmentation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דיו 8">
                <a:extLst>
                  <a:ext uri="{FF2B5EF4-FFF2-40B4-BE49-F238E27FC236}">
                    <a16:creationId xmlns:a16="http://schemas.microsoft.com/office/drawing/2014/main" id="{509C845C-C38B-4C77-8684-A009D99E543C}"/>
                  </a:ext>
                </a:extLst>
              </p14:cNvPr>
              <p14:cNvContentPartPr/>
              <p14:nvPr/>
            </p14:nvContentPartPr>
            <p14:xfrm>
              <a:off x="7353752" y="2984032"/>
              <a:ext cx="1493067" cy="3208326"/>
            </p14:xfrm>
          </p:contentPart>
        </mc:Choice>
        <mc:Fallback>
          <p:pic>
            <p:nvPicPr>
              <p:cNvPr id="9" name="דיו 8">
                <a:extLst>
                  <a:ext uri="{FF2B5EF4-FFF2-40B4-BE49-F238E27FC236}">
                    <a16:creationId xmlns:a16="http://schemas.microsoft.com/office/drawing/2014/main" id="{509C845C-C38B-4C77-8684-A009D99E54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7757" y="2948036"/>
                <a:ext cx="1564697" cy="3279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161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41DEE-5027-EEB3-08F5-FF58A782373D}"/>
              </a:ext>
            </a:extLst>
          </p:cNvPr>
          <p:cNvSpPr txBox="1"/>
          <p:nvPr/>
        </p:nvSpPr>
        <p:spPr>
          <a:xfrm>
            <a:off x="4808453" y="440091"/>
            <a:ext cx="7307347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RFM score</a:t>
            </a:r>
            <a:endParaRPr lang="en-US" sz="5400" b="1">
              <a:latin typeface="Rubik" pitchFamily="2" charset="-79"/>
              <a:cs typeface="Rubik" pitchFamily="2" charset="-79"/>
            </a:endParaRPr>
          </a:p>
          <a:p>
            <a:pPr algn="l"/>
            <a:endParaRPr lang="en-US" sz="2800" b="1">
              <a:solidFill>
                <a:srgbClr val="212121"/>
              </a:solidFill>
              <a:latin typeface="Rubik" pitchFamily="2" charset="-79"/>
              <a:ea typeface="Roboto"/>
              <a:cs typeface="Rubik" pitchFamily="2" charset="-79"/>
            </a:endParaRPr>
          </a:p>
          <a:p>
            <a:pPr algn="l"/>
            <a:endParaRPr lang="en-US" sz="1000" b="1">
              <a:solidFill>
                <a:srgbClr val="00B050"/>
              </a:solidFill>
              <a:latin typeface="Rubik" pitchFamily="2" charset="-79"/>
              <a:ea typeface="Roboto"/>
              <a:cs typeface="Rubik" pitchFamily="2" charset="-79"/>
            </a:endParaRPr>
          </a:p>
          <a:p>
            <a:pPr algn="l"/>
            <a:r>
              <a:rPr lang="en-US" sz="32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ea typeface="Roboto"/>
                <a:cs typeface="Rubik" pitchFamily="2" charset="-79"/>
              </a:rPr>
              <a:t>Top value </a:t>
            </a:r>
            <a:r>
              <a:rPr lang="en-US" sz="28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customer: RFM score&gt;4.5</a:t>
            </a:r>
          </a:p>
          <a:p>
            <a:pPr algn="l"/>
            <a:endParaRPr lang="en-US" sz="2800" b="1">
              <a:solidFill>
                <a:srgbClr val="212121"/>
              </a:solidFill>
              <a:latin typeface="Rubik" pitchFamily="2" charset="-79"/>
              <a:ea typeface="Roboto"/>
              <a:cs typeface="Rubik" pitchFamily="2" charset="-79"/>
            </a:endParaRPr>
          </a:p>
          <a:p>
            <a:pPr algn="l"/>
            <a:r>
              <a:rPr lang="en-US" sz="28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High value customer: 4&lt;RFM score&lt;4.5</a:t>
            </a:r>
          </a:p>
          <a:p>
            <a:pPr algn="l"/>
            <a:endParaRPr lang="en-US" sz="2800" b="1">
              <a:solidFill>
                <a:srgbClr val="212121"/>
              </a:solidFill>
              <a:latin typeface="Rubik" pitchFamily="2" charset="-79"/>
              <a:ea typeface="Roboto"/>
              <a:cs typeface="Rubik" pitchFamily="2" charset="-79"/>
            </a:endParaRPr>
          </a:p>
          <a:p>
            <a:pPr algn="l"/>
            <a:r>
              <a:rPr lang="en-US" sz="28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Medium value customer: 3&lt;RFM score&lt;4</a:t>
            </a:r>
          </a:p>
          <a:p>
            <a:pPr algn="l"/>
            <a:endParaRPr lang="en-US" sz="2800" b="1">
              <a:solidFill>
                <a:srgbClr val="212121"/>
              </a:solidFill>
              <a:latin typeface="Rubik" pitchFamily="2" charset="-79"/>
              <a:ea typeface="Roboto"/>
              <a:cs typeface="Rubik" pitchFamily="2" charset="-79"/>
            </a:endParaRPr>
          </a:p>
          <a:p>
            <a:pPr algn="l"/>
            <a:r>
              <a:rPr lang="en-US" sz="28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Low level customer: 1.6&lt;RFM score&lt;3</a:t>
            </a:r>
          </a:p>
          <a:p>
            <a:pPr algn="l"/>
            <a:endParaRPr lang="en-US" sz="2800" b="1">
              <a:solidFill>
                <a:srgbClr val="212121"/>
              </a:solidFill>
              <a:latin typeface="Rubik" pitchFamily="2" charset="-79"/>
              <a:ea typeface="Roboto"/>
              <a:cs typeface="Rubik" pitchFamily="2" charset="-79"/>
            </a:endParaRPr>
          </a:p>
          <a:p>
            <a:pPr algn="l"/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ea typeface="Roboto"/>
                <a:cs typeface="Rubik" pitchFamily="2" charset="-79"/>
              </a:rPr>
              <a:t>Lost customer</a:t>
            </a:r>
            <a:r>
              <a:rPr lang="en-US" sz="28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: RFM score&lt;1.6</a:t>
            </a:r>
          </a:p>
          <a:p>
            <a:pPr algn="just"/>
            <a:endParaRPr lang="en-US">
              <a:latin typeface="Rubik" pitchFamily="2" charset="-79"/>
              <a:cs typeface="Rubik" pitchFamily="2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0851488C-9C51-4329-8DF7-DD44273F3034}"/>
              </a:ext>
            </a:extLst>
          </p:cNvPr>
          <p:cNvSpPr txBox="1">
            <a:spLocks/>
          </p:cNvSpPr>
          <p:nvPr/>
        </p:nvSpPr>
        <p:spPr>
          <a:xfrm flipH="1">
            <a:off x="-10219" y="1010920"/>
            <a:ext cx="4637005" cy="40348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Segmentation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075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E2D37-557A-445B-32F4-FFF2D456B9A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CAD48-5334-E803-560A-87D685E7CA83}"/>
              </a:ext>
            </a:extLst>
          </p:cNvPr>
          <p:cNvSpPr txBox="1"/>
          <p:nvPr/>
        </p:nvSpPr>
        <p:spPr>
          <a:xfrm>
            <a:off x="5036302" y="237060"/>
            <a:ext cx="6756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CUSTOMERS EXAMPLES</a:t>
            </a:r>
            <a:endParaRPr lang="en-US" sz="3600" b="1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FE579338-DED8-3EEA-756C-DD0EE54C7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390" y="994817"/>
            <a:ext cx="6149340" cy="57532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דיו 3">
                <a:extLst>
                  <a:ext uri="{FF2B5EF4-FFF2-40B4-BE49-F238E27FC236}">
                    <a16:creationId xmlns:a16="http://schemas.microsoft.com/office/drawing/2014/main" id="{CD992DC6-E3D3-47E0-ACE2-499D338D6ACA}"/>
                  </a:ext>
                </a:extLst>
              </p14:cNvPr>
              <p14:cNvContentPartPr/>
              <p14:nvPr/>
            </p14:nvContentPartPr>
            <p14:xfrm>
              <a:off x="5497560" y="5657580"/>
              <a:ext cx="6103800" cy="81000"/>
            </p14:xfrm>
          </p:contentPart>
        </mc:Choice>
        <mc:Fallback>
          <p:pic>
            <p:nvPicPr>
              <p:cNvPr id="4" name="דיו 3">
                <a:extLst>
                  <a:ext uri="{FF2B5EF4-FFF2-40B4-BE49-F238E27FC236}">
                    <a16:creationId xmlns:a16="http://schemas.microsoft.com/office/drawing/2014/main" id="{CD992DC6-E3D3-47E0-ACE2-499D338D6A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1560" y="5621419"/>
                <a:ext cx="6175440" cy="1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דיו 4">
                <a:extLst>
                  <a:ext uri="{FF2B5EF4-FFF2-40B4-BE49-F238E27FC236}">
                    <a16:creationId xmlns:a16="http://schemas.microsoft.com/office/drawing/2014/main" id="{17088AA5-126B-4459-AAB6-258054BF6899}"/>
                  </a:ext>
                </a:extLst>
              </p14:cNvPr>
              <p14:cNvContentPartPr/>
              <p14:nvPr/>
            </p14:nvContentPartPr>
            <p14:xfrm>
              <a:off x="5474880" y="2788380"/>
              <a:ext cx="6267240" cy="81360"/>
            </p14:xfrm>
          </p:contentPart>
        </mc:Choice>
        <mc:Fallback>
          <p:pic>
            <p:nvPicPr>
              <p:cNvPr id="5" name="דיו 4">
                <a:extLst>
                  <a:ext uri="{FF2B5EF4-FFF2-40B4-BE49-F238E27FC236}">
                    <a16:creationId xmlns:a16="http://schemas.microsoft.com/office/drawing/2014/main" id="{17088AA5-126B-4459-AAB6-258054BF68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8880" y="2752220"/>
                <a:ext cx="6338880" cy="15331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כותרת 1">
            <a:extLst>
              <a:ext uri="{FF2B5EF4-FFF2-40B4-BE49-F238E27FC236}">
                <a16:creationId xmlns:a16="http://schemas.microsoft.com/office/drawing/2014/main" id="{3A77B7C0-D5E0-45A0-B37A-F0F1EE5FAE01}"/>
              </a:ext>
            </a:extLst>
          </p:cNvPr>
          <p:cNvSpPr txBox="1">
            <a:spLocks/>
          </p:cNvSpPr>
          <p:nvPr/>
        </p:nvSpPr>
        <p:spPr>
          <a:xfrm flipH="1">
            <a:off x="-10219" y="1010920"/>
            <a:ext cx="4637005" cy="40348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Segmentation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1538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E2D37-557A-445B-32F4-FFF2D456B9A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EC801C8F-7574-6E6F-DCEE-B5F939FCA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" y="1113502"/>
            <a:ext cx="10798292" cy="4942045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21A29F9-A489-70D6-4B77-B740EC13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450" y="6244678"/>
            <a:ext cx="7277100" cy="587756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9D2E79B-8467-4A72-BB64-ACABB1D840F2}"/>
              </a:ext>
            </a:extLst>
          </p:cNvPr>
          <p:cNvSpPr txBox="1"/>
          <p:nvPr/>
        </p:nvSpPr>
        <p:spPr>
          <a:xfrm>
            <a:off x="4830562" y="278040"/>
            <a:ext cx="6756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CUSTOMERS EXAMPLES</a:t>
            </a:r>
            <a:endParaRPr lang="en-US" sz="3600" b="1">
              <a:latin typeface="Rubik" pitchFamily="2" charset="-79"/>
              <a:cs typeface="Rubik" pitchFamily="2" charset="-79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דיו 11">
                <a:extLst>
                  <a:ext uri="{FF2B5EF4-FFF2-40B4-BE49-F238E27FC236}">
                    <a16:creationId xmlns:a16="http://schemas.microsoft.com/office/drawing/2014/main" id="{539E02D2-965F-41DC-8E08-81900813C497}"/>
                  </a:ext>
                </a:extLst>
              </p14:cNvPr>
              <p14:cNvContentPartPr/>
              <p14:nvPr/>
            </p14:nvContentPartPr>
            <p14:xfrm>
              <a:off x="6914520" y="6089940"/>
              <a:ext cx="2986560" cy="733680"/>
            </p14:xfrm>
          </p:contentPart>
        </mc:Choice>
        <mc:Fallback>
          <p:pic>
            <p:nvPicPr>
              <p:cNvPr id="12" name="דיו 11">
                <a:extLst>
                  <a:ext uri="{FF2B5EF4-FFF2-40B4-BE49-F238E27FC236}">
                    <a16:creationId xmlns:a16="http://schemas.microsoft.com/office/drawing/2014/main" id="{539E02D2-965F-41DC-8E08-81900813C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8520" y="6053940"/>
                <a:ext cx="3058200" cy="8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4063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E2D37-557A-445B-32F4-FFF2D456B9A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B6BFF73-FDF0-5F93-2539-E1BF00C6F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33" y="1446187"/>
            <a:ext cx="11899957" cy="237737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257BBB-FE98-4F23-13F6-B0CBF6AB6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24" y="3982559"/>
            <a:ext cx="9643916" cy="712082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53519A91-EBB7-4745-B777-60D0AE6183F2}"/>
              </a:ext>
            </a:extLst>
          </p:cNvPr>
          <p:cNvSpPr txBox="1"/>
          <p:nvPr/>
        </p:nvSpPr>
        <p:spPr>
          <a:xfrm>
            <a:off x="5113882" y="642034"/>
            <a:ext cx="6756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CUSTOMERS EXAMPLES</a:t>
            </a:r>
            <a:endParaRPr lang="en-US" sz="3600" b="1">
              <a:latin typeface="Rubik" pitchFamily="2" charset="-79"/>
              <a:cs typeface="Rubik" pitchFamily="2" charset="-79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דיו 9">
                <a:extLst>
                  <a:ext uri="{FF2B5EF4-FFF2-40B4-BE49-F238E27FC236}">
                    <a16:creationId xmlns:a16="http://schemas.microsoft.com/office/drawing/2014/main" id="{47E7517A-6A84-4616-9C8F-75D2CDECDA8D}"/>
                  </a:ext>
                </a:extLst>
              </p14:cNvPr>
              <p14:cNvContentPartPr/>
              <p14:nvPr/>
            </p14:nvContentPartPr>
            <p14:xfrm>
              <a:off x="7452271" y="3894663"/>
              <a:ext cx="3924720" cy="964080"/>
            </p14:xfrm>
          </p:contentPart>
        </mc:Choice>
        <mc:Fallback>
          <p:pic>
            <p:nvPicPr>
              <p:cNvPr id="10" name="דיו 9">
                <a:extLst>
                  <a:ext uri="{FF2B5EF4-FFF2-40B4-BE49-F238E27FC236}">
                    <a16:creationId xmlns:a16="http://schemas.microsoft.com/office/drawing/2014/main" id="{47E7517A-6A84-4616-9C8F-75D2CDECDA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6271" y="3858663"/>
                <a:ext cx="3996360" cy="10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33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094669"/>
              </p:ext>
            </p:extLst>
          </p:nvPr>
        </p:nvGraphicFramePr>
        <p:xfrm>
          <a:off x="4654725" y="377190"/>
          <a:ext cx="7508121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כותרת 1">
            <a:extLst>
              <a:ext uri="{FF2B5EF4-FFF2-40B4-BE49-F238E27FC236}">
                <a16:creationId xmlns:a16="http://schemas.microsoft.com/office/drawing/2014/main" id="{B054D8E4-A771-460E-9ED7-BE8F90180B4C}"/>
              </a:ext>
            </a:extLst>
          </p:cNvPr>
          <p:cNvSpPr txBox="1">
            <a:spLocks/>
          </p:cNvSpPr>
          <p:nvPr/>
        </p:nvSpPr>
        <p:spPr>
          <a:xfrm flipH="1">
            <a:off x="-10219" y="1010920"/>
            <a:ext cx="4637005" cy="40348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Segmentation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709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ABC706E-D737-4A1C-BFBE-1D575EE76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564"/>
          <a:stretch/>
        </p:blipFill>
        <p:spPr>
          <a:xfrm>
            <a:off x="2248384" y="0"/>
            <a:ext cx="9943617" cy="321534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620747E-D4DA-4763-BF4B-E257B342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383" y="3215342"/>
            <a:ext cx="9895805" cy="3520965"/>
          </a:xfrm>
          <a:prstGeom prst="rect">
            <a:avLst/>
          </a:prstGeom>
        </p:spPr>
      </p:pic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4CB304FD-A0C2-497C-BA6E-BAC88C3F3B78}"/>
              </a:ext>
            </a:extLst>
          </p:cNvPr>
          <p:cNvSpPr/>
          <p:nvPr/>
        </p:nvSpPr>
        <p:spPr>
          <a:xfrm>
            <a:off x="9442823" y="121691"/>
            <a:ext cx="1383084" cy="6614615"/>
          </a:xfrm>
          <a:prstGeom prst="roundRect">
            <a:avLst/>
          </a:prstGeom>
          <a:solidFill>
            <a:srgbClr val="FFC000">
              <a:alpha val="21000"/>
            </a:srgbClr>
          </a:solidFill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D4D4FEEC-335D-4FEF-9B90-E8C72D93F2B5}"/>
              </a:ext>
            </a:extLst>
          </p:cNvPr>
          <p:cNvSpPr/>
          <p:nvPr/>
        </p:nvSpPr>
        <p:spPr>
          <a:xfrm>
            <a:off x="6254152" y="121690"/>
            <a:ext cx="1204512" cy="6614615"/>
          </a:xfrm>
          <a:prstGeom prst="roundRect">
            <a:avLst/>
          </a:prstGeom>
          <a:solidFill>
            <a:srgbClr val="99FF66">
              <a:alpha val="21000"/>
            </a:srgbClr>
          </a:solidFill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</p:spTree>
    <p:extLst>
      <p:ext uri="{BB962C8B-B14F-4D97-AF65-F5344CB8AC3E}">
        <p14:creationId xmlns:p14="http://schemas.microsoft.com/office/powerpoint/2010/main" val="124648495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54725" y="377190"/>
          <a:ext cx="7508121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כותרת 1">
            <a:extLst>
              <a:ext uri="{FF2B5EF4-FFF2-40B4-BE49-F238E27FC236}">
                <a16:creationId xmlns:a16="http://schemas.microsoft.com/office/drawing/2014/main" id="{B054D8E4-A771-460E-9ED7-BE8F90180B4C}"/>
              </a:ext>
            </a:extLst>
          </p:cNvPr>
          <p:cNvSpPr txBox="1">
            <a:spLocks/>
          </p:cNvSpPr>
          <p:nvPr/>
        </p:nvSpPr>
        <p:spPr>
          <a:xfrm flipH="1">
            <a:off x="-10219" y="1010920"/>
            <a:ext cx="4637005" cy="40348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Clustering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004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48985"/>
              </p:ext>
            </p:extLst>
          </p:nvPr>
        </p:nvGraphicFramePr>
        <p:xfrm>
          <a:off x="4654725" y="377190"/>
          <a:ext cx="7508121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כותרת 1">
            <a:extLst>
              <a:ext uri="{FF2B5EF4-FFF2-40B4-BE49-F238E27FC236}">
                <a16:creationId xmlns:a16="http://schemas.microsoft.com/office/drawing/2014/main" id="{B054D8E4-A771-460E-9ED7-BE8F90180B4C}"/>
              </a:ext>
            </a:extLst>
          </p:cNvPr>
          <p:cNvSpPr txBox="1">
            <a:spLocks/>
          </p:cNvSpPr>
          <p:nvPr/>
        </p:nvSpPr>
        <p:spPr>
          <a:xfrm flipH="1">
            <a:off x="-10219" y="1010920"/>
            <a:ext cx="4637005" cy="40348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Clustering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2465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0CC4FA5F-3BC6-DF20-9456-46408FF32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60" b="16040"/>
          <a:stretch/>
        </p:blipFill>
        <p:spPr>
          <a:xfrm>
            <a:off x="20" y="10"/>
            <a:ext cx="12191980" cy="480059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06084072-9AF3-4081-B7D0-C9FF8F0F7E29}"/>
              </a:ext>
            </a:extLst>
          </p:cNvPr>
          <p:cNvSpPr txBox="1">
            <a:spLocks/>
          </p:cNvSpPr>
          <p:nvPr/>
        </p:nvSpPr>
        <p:spPr>
          <a:xfrm flipH="1">
            <a:off x="216235" y="51023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b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2400" b="0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r>
              <a:rPr lang="en-US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Rubik" pitchFamily="2" charset="-79"/>
                <a:cs typeface="Rubik" pitchFamily="2" charset="-79"/>
              </a:rPr>
              <a:t>Early Stage</a:t>
            </a:r>
            <a:endParaRPr lang="en-IL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C57197E7-47DD-4852-AC3A-2C0B431EDAF1}"/>
              </a:ext>
            </a:extLst>
          </p:cNvPr>
          <p:cNvSpPr txBox="1">
            <a:spLocks/>
          </p:cNvSpPr>
          <p:nvPr/>
        </p:nvSpPr>
        <p:spPr>
          <a:xfrm flipH="1">
            <a:off x="498674" y="5047938"/>
            <a:ext cx="10554574" cy="10640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200">
                <a:latin typeface="Rubik" pitchFamily="2" charset="-79"/>
                <a:cs typeface="Rubik" pitchFamily="2" charset="-79"/>
              </a:rPr>
              <a:t>The Fight of Retail Shops to stay </a:t>
            </a:r>
            <a:r>
              <a:rPr lang="en-US" sz="3600" b="1">
                <a:latin typeface="Rubik" pitchFamily="2" charset="-79"/>
                <a:cs typeface="Rubik" pitchFamily="2" charset="-79"/>
              </a:rPr>
              <a:t>Relevant</a:t>
            </a:r>
          </a:p>
          <a:p>
            <a:pPr algn="l" rtl="0"/>
            <a:endParaRPr lang="en-IL" sz="28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554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83771" y="1719943"/>
            <a:ext cx="3442458" cy="4034815"/>
          </a:xfrm>
        </p:spPr>
        <p:txBody>
          <a:bodyPr rtlCol="1" anchor="t">
            <a:normAutofit/>
          </a:bodyPr>
          <a:lstStyle/>
          <a:p>
            <a:pPr algn="l" rtl="0"/>
            <a:r>
              <a:rPr lang="en-US" sz="6000">
                <a:latin typeface="Rubik" pitchFamily="2" charset="-79"/>
                <a:cs typeface="Rubik" pitchFamily="2" charset="-79"/>
              </a:rPr>
              <a:t>Market</a:t>
            </a:r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6000">
                <a:latin typeface="Rubik" pitchFamily="2" charset="-79"/>
                <a:cs typeface="Rubik" pitchFamily="2" charset="-79"/>
              </a:rPr>
              <a:t>Insights</a:t>
            </a:r>
            <a:endParaRPr lang="he-IL" sz="6000">
              <a:latin typeface="Rubik" pitchFamily="2" charset="-79"/>
              <a:cs typeface="Rubik" pitchFamily="2" charset="-79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028159"/>
              </p:ext>
            </p:extLst>
          </p:nvPr>
        </p:nvGraphicFramePr>
        <p:xfrm>
          <a:off x="9258763" y="1155406"/>
          <a:ext cx="1920972" cy="3895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0C44674-8743-4888-850E-64A62500F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89" y="1307806"/>
            <a:ext cx="7541500" cy="424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66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20039" y="1719943"/>
            <a:ext cx="3633195" cy="4034815"/>
          </a:xfrm>
        </p:spPr>
        <p:txBody>
          <a:bodyPr rtlCol="1" anchor="t">
            <a:normAutofit/>
          </a:bodyPr>
          <a:lstStyle/>
          <a:p>
            <a:pPr algn="l" rtl="0"/>
            <a:r>
              <a:rPr lang="en-US" sz="6000">
                <a:latin typeface="Rubik" pitchFamily="2" charset="-79"/>
                <a:cs typeface="Rubik" pitchFamily="2" charset="-79"/>
              </a:rPr>
              <a:t>Market</a:t>
            </a:r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6000">
                <a:latin typeface="Rubik" pitchFamily="2" charset="-79"/>
                <a:cs typeface="Rubik" pitchFamily="2" charset="-79"/>
              </a:rPr>
              <a:t>Insights</a:t>
            </a:r>
            <a:endParaRPr lang="he-IL" sz="6000">
              <a:latin typeface="Rubik" pitchFamily="2" charset="-79"/>
              <a:cs typeface="Rubik" pitchFamily="2" charset="-79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548972"/>
              </p:ext>
            </p:extLst>
          </p:nvPr>
        </p:nvGraphicFramePr>
        <p:xfrm>
          <a:off x="4931763" y="0"/>
          <a:ext cx="6715593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7">
            <a:extLst>
              <a:ext uri="{FF2B5EF4-FFF2-40B4-BE49-F238E27FC236}">
                <a16:creationId xmlns:a16="http://schemas.microsoft.com/office/drawing/2014/main" id="{E846B256-AE42-4C4D-A322-88FB829444CC}"/>
              </a:ext>
            </a:extLst>
          </p:cNvPr>
          <p:cNvSpPr txBox="1"/>
          <p:nvPr/>
        </p:nvSpPr>
        <p:spPr>
          <a:xfrm>
            <a:off x="4830562" y="278040"/>
            <a:ext cx="6756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212121"/>
                </a:solidFill>
                <a:latin typeface="Rubik" pitchFamily="2" charset="-79"/>
                <a:ea typeface="Roboto"/>
                <a:cs typeface="Rubik" pitchFamily="2" charset="-79"/>
              </a:rPr>
              <a:t>Top bundle Products</a:t>
            </a:r>
            <a:endParaRPr lang="en-US" sz="3600" b="1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0911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425673"/>
              </p:ext>
            </p:extLst>
          </p:nvPr>
        </p:nvGraphicFramePr>
        <p:xfrm>
          <a:off x="4931763" y="0"/>
          <a:ext cx="6715593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865E2A8C-034A-D134-7211-03A6E85AB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83" y="779784"/>
            <a:ext cx="11867034" cy="1774463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A58A9DA7-49A0-F15C-8DA8-BCB709823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524" y="2960277"/>
            <a:ext cx="11265875" cy="31179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דיו 4">
                <a:extLst>
                  <a:ext uri="{FF2B5EF4-FFF2-40B4-BE49-F238E27FC236}">
                    <a16:creationId xmlns:a16="http://schemas.microsoft.com/office/drawing/2014/main" id="{23D5C57D-B441-461E-A003-E17434B7C8DD}"/>
                  </a:ext>
                </a:extLst>
              </p14:cNvPr>
              <p14:cNvContentPartPr/>
              <p14:nvPr/>
            </p14:nvContentPartPr>
            <p14:xfrm>
              <a:off x="8171280" y="999606"/>
              <a:ext cx="1962720" cy="97560"/>
            </p14:xfrm>
          </p:contentPart>
        </mc:Choice>
        <mc:Fallback>
          <p:pic>
            <p:nvPicPr>
              <p:cNvPr id="5" name="דיו 4">
                <a:extLst>
                  <a:ext uri="{FF2B5EF4-FFF2-40B4-BE49-F238E27FC236}">
                    <a16:creationId xmlns:a16="http://schemas.microsoft.com/office/drawing/2014/main" id="{23D5C57D-B441-461E-A003-E17434B7C8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17280" y="891606"/>
                <a:ext cx="20703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דיו 6">
                <a:extLst>
                  <a:ext uri="{FF2B5EF4-FFF2-40B4-BE49-F238E27FC236}">
                    <a16:creationId xmlns:a16="http://schemas.microsoft.com/office/drawing/2014/main" id="{7AD4463C-71D9-42D4-8E49-C67F49D52EC0}"/>
                  </a:ext>
                </a:extLst>
              </p14:cNvPr>
              <p14:cNvContentPartPr/>
              <p14:nvPr/>
            </p14:nvContentPartPr>
            <p14:xfrm>
              <a:off x="7815240" y="3291006"/>
              <a:ext cx="2875680" cy="78120"/>
            </p14:xfrm>
          </p:contentPart>
        </mc:Choice>
        <mc:Fallback>
          <p:pic>
            <p:nvPicPr>
              <p:cNvPr id="7" name="דיו 6">
                <a:extLst>
                  <a:ext uri="{FF2B5EF4-FFF2-40B4-BE49-F238E27FC236}">
                    <a16:creationId xmlns:a16="http://schemas.microsoft.com/office/drawing/2014/main" id="{7AD4463C-71D9-42D4-8E49-C67F49D52E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1240" y="3183006"/>
                <a:ext cx="2983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דיו 9">
                <a:extLst>
                  <a:ext uri="{FF2B5EF4-FFF2-40B4-BE49-F238E27FC236}">
                    <a16:creationId xmlns:a16="http://schemas.microsoft.com/office/drawing/2014/main" id="{9A5E73BE-1A0D-44AC-B02F-C269ABEBBAE9}"/>
                  </a:ext>
                </a:extLst>
              </p14:cNvPr>
              <p14:cNvContentPartPr/>
              <p14:nvPr/>
            </p14:nvContentPartPr>
            <p14:xfrm>
              <a:off x="8209800" y="1414686"/>
              <a:ext cx="1806480" cy="77760"/>
            </p14:xfrm>
          </p:contentPart>
        </mc:Choice>
        <mc:Fallback>
          <p:pic>
            <p:nvPicPr>
              <p:cNvPr id="10" name="דיו 9">
                <a:extLst>
                  <a:ext uri="{FF2B5EF4-FFF2-40B4-BE49-F238E27FC236}">
                    <a16:creationId xmlns:a16="http://schemas.microsoft.com/office/drawing/2014/main" id="{9A5E73BE-1A0D-44AC-B02F-C269ABEBBA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55800" y="1307184"/>
                <a:ext cx="1914120" cy="292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דיו 11">
                <a:extLst>
                  <a:ext uri="{FF2B5EF4-FFF2-40B4-BE49-F238E27FC236}">
                    <a16:creationId xmlns:a16="http://schemas.microsoft.com/office/drawing/2014/main" id="{75B3D1DA-2511-47FB-B89C-6C562B5BD6C9}"/>
                  </a:ext>
                </a:extLst>
              </p14:cNvPr>
              <p14:cNvContentPartPr/>
              <p14:nvPr/>
            </p14:nvContentPartPr>
            <p14:xfrm>
              <a:off x="7805880" y="3522126"/>
              <a:ext cx="2656440" cy="106920"/>
            </p14:xfrm>
          </p:contentPart>
        </mc:Choice>
        <mc:Fallback>
          <p:pic>
            <p:nvPicPr>
              <p:cNvPr id="12" name="דיו 11">
                <a:extLst>
                  <a:ext uri="{FF2B5EF4-FFF2-40B4-BE49-F238E27FC236}">
                    <a16:creationId xmlns:a16="http://schemas.microsoft.com/office/drawing/2014/main" id="{75B3D1DA-2511-47FB-B89C-6C562B5BD6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51887" y="3414126"/>
                <a:ext cx="2764065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דיו 13">
                <a:extLst>
                  <a:ext uri="{FF2B5EF4-FFF2-40B4-BE49-F238E27FC236}">
                    <a16:creationId xmlns:a16="http://schemas.microsoft.com/office/drawing/2014/main" id="{BC166164-E247-4722-9817-7DCB11BF1372}"/>
                  </a:ext>
                </a:extLst>
              </p14:cNvPr>
              <p14:cNvContentPartPr/>
              <p14:nvPr/>
            </p14:nvContentPartPr>
            <p14:xfrm>
              <a:off x="8209800" y="3580086"/>
              <a:ext cx="1019520" cy="19800"/>
            </p14:xfrm>
          </p:contentPart>
        </mc:Choice>
        <mc:Fallback>
          <p:pic>
            <p:nvPicPr>
              <p:cNvPr id="14" name="דיו 13">
                <a:extLst>
                  <a:ext uri="{FF2B5EF4-FFF2-40B4-BE49-F238E27FC236}">
                    <a16:creationId xmlns:a16="http://schemas.microsoft.com/office/drawing/2014/main" id="{BC166164-E247-4722-9817-7DCB11BF13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5800" y="3474015"/>
                <a:ext cx="1127160" cy="2315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4942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485961"/>
              </p:ext>
            </p:extLst>
          </p:nvPr>
        </p:nvGraphicFramePr>
        <p:xfrm>
          <a:off x="5550330" y="965200"/>
          <a:ext cx="5728344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F935B547-4D0A-BD30-9090-03DA15FA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" y="105251"/>
            <a:ext cx="12086491" cy="1712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B3EEE6-EEB4-590D-6D53-78AD29B86CB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B7B04-3AF3-24AE-7B70-1FDA0C9516C2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5EBBCDE4-8A64-3584-AECE-E77FDC808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70" y="1997335"/>
            <a:ext cx="11957536" cy="2300876"/>
          </a:xfrm>
          <a:prstGeom prst="rect">
            <a:avLst/>
          </a:prstGeom>
        </p:spPr>
      </p:pic>
      <p:pic>
        <p:nvPicPr>
          <p:cNvPr id="8" name="Picture 8" descr="Table, Excel&#10;&#10;Description automatically generated">
            <a:extLst>
              <a:ext uri="{FF2B5EF4-FFF2-40B4-BE49-F238E27FC236}">
                <a16:creationId xmlns:a16="http://schemas.microsoft.com/office/drawing/2014/main" id="{326EE11F-F8A1-096C-36AA-567A2AB7F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31" y="4511293"/>
            <a:ext cx="11758246" cy="2150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EB0A4-D458-5D9C-B0E5-9573107773A0}"/>
              </a:ext>
            </a:extLst>
          </p:cNvPr>
          <p:cNvSpPr txBox="1"/>
          <p:nvPr/>
        </p:nvSpPr>
        <p:spPr>
          <a:xfrm>
            <a:off x="3048000" y="4478216"/>
            <a:ext cx="68697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דיו 9">
                <a:extLst>
                  <a:ext uri="{FF2B5EF4-FFF2-40B4-BE49-F238E27FC236}">
                    <a16:creationId xmlns:a16="http://schemas.microsoft.com/office/drawing/2014/main" id="{30B14990-5DAB-40C4-BBB0-B6FA234BE73A}"/>
                  </a:ext>
                </a:extLst>
              </p14:cNvPr>
              <p14:cNvContentPartPr/>
              <p14:nvPr/>
            </p14:nvContentPartPr>
            <p14:xfrm>
              <a:off x="7619540" y="5065840"/>
              <a:ext cx="2603160" cy="102960"/>
            </p14:xfrm>
          </p:contentPart>
        </mc:Choice>
        <mc:Fallback>
          <p:pic>
            <p:nvPicPr>
              <p:cNvPr id="10" name="דיו 9">
                <a:extLst>
                  <a:ext uri="{FF2B5EF4-FFF2-40B4-BE49-F238E27FC236}">
                    <a16:creationId xmlns:a16="http://schemas.microsoft.com/office/drawing/2014/main" id="{30B14990-5DAB-40C4-BBB0-B6FA234BE7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5540" y="4957461"/>
                <a:ext cx="2710800" cy="319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דיו 11">
                <a:extLst>
                  <a:ext uri="{FF2B5EF4-FFF2-40B4-BE49-F238E27FC236}">
                    <a16:creationId xmlns:a16="http://schemas.microsoft.com/office/drawing/2014/main" id="{68307CB4-4E64-42B5-BC07-D9CA272B2A2D}"/>
                  </a:ext>
                </a:extLst>
              </p14:cNvPr>
              <p14:cNvContentPartPr/>
              <p14:nvPr/>
            </p14:nvContentPartPr>
            <p14:xfrm>
              <a:off x="7695860" y="2564200"/>
              <a:ext cx="2627640" cy="39960"/>
            </p14:xfrm>
          </p:contentPart>
        </mc:Choice>
        <mc:Fallback>
          <p:pic>
            <p:nvPicPr>
              <p:cNvPr id="12" name="דיו 11">
                <a:extLst>
                  <a:ext uri="{FF2B5EF4-FFF2-40B4-BE49-F238E27FC236}">
                    <a16:creationId xmlns:a16="http://schemas.microsoft.com/office/drawing/2014/main" id="{68307CB4-4E64-42B5-BC07-D9CA272B2A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41867" y="2457164"/>
                <a:ext cx="2735265" cy="253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דיו 13">
                <a:extLst>
                  <a:ext uri="{FF2B5EF4-FFF2-40B4-BE49-F238E27FC236}">
                    <a16:creationId xmlns:a16="http://schemas.microsoft.com/office/drawing/2014/main" id="{AB984CF0-45BF-47A0-B961-D9C913B7652B}"/>
                  </a:ext>
                </a:extLst>
              </p14:cNvPr>
              <p14:cNvContentPartPr/>
              <p14:nvPr/>
            </p14:nvContentPartPr>
            <p14:xfrm>
              <a:off x="9219740" y="583120"/>
              <a:ext cx="2120400" cy="51840"/>
            </p14:xfrm>
          </p:contentPart>
        </mc:Choice>
        <mc:Fallback>
          <p:pic>
            <p:nvPicPr>
              <p:cNvPr id="14" name="דיו 13">
                <a:extLst>
                  <a:ext uri="{FF2B5EF4-FFF2-40B4-BE49-F238E27FC236}">
                    <a16:creationId xmlns:a16="http://schemas.microsoft.com/office/drawing/2014/main" id="{AB984CF0-45BF-47A0-B961-D9C913B765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65740" y="475120"/>
                <a:ext cx="2228040" cy="2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80B57D-3BC6-4177-A172-AC83F12C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01290" y="639694"/>
            <a:ext cx="10571998" cy="970450"/>
          </a:xfrm>
        </p:spPr>
        <p:txBody>
          <a:bodyPr/>
          <a:lstStyle/>
          <a:p>
            <a:pPr algn="l" rtl="0"/>
            <a:r>
              <a:rPr lang="en-US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cs typeface="Rubik" pitchFamily="2" charset="-79"/>
              </a:rPr>
              <a:t>GOALS</a:t>
            </a:r>
            <a:endParaRPr lang="en-IL" sz="6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ubik" pitchFamily="2" charset="-79"/>
              <a:cs typeface="Rubik" pitchFamily="2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FF816C9-A304-46A4-9357-0F5C6E316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>
                <a:latin typeface="Rubik" pitchFamily="2" charset="-79"/>
                <a:cs typeface="Rubik" pitchFamily="2" charset="-79"/>
              </a:rPr>
              <a:t> UP SELL</a:t>
            </a:r>
          </a:p>
          <a:p>
            <a:pPr marL="0" indent="0" algn="l" rtl="0">
              <a:buNone/>
            </a:pPr>
            <a:endParaRPr lang="en-US" sz="1050">
              <a:latin typeface="Rubik" pitchFamily="2" charset="-79"/>
              <a:cs typeface="Rubik" pitchFamily="2" charset="-79"/>
            </a:endParaRPr>
          </a:p>
          <a:p>
            <a:pPr algn="l" rtl="0"/>
            <a:r>
              <a:rPr lang="en-US" sz="4000">
                <a:latin typeface="Rubik" pitchFamily="2" charset="-79"/>
                <a:cs typeface="Rubik" pitchFamily="2" charset="-79"/>
              </a:rPr>
              <a:t> CROSS SELL</a:t>
            </a:r>
            <a:endParaRPr lang="en-US" sz="4400">
              <a:latin typeface="Rubik" pitchFamily="2" charset="-79"/>
              <a:cs typeface="Rubik" pitchFamily="2" charset="-79"/>
            </a:endParaRPr>
          </a:p>
          <a:p>
            <a:pPr algn="l" rtl="0"/>
            <a:endParaRPr lang="en-IL" sz="40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3582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בניינים במרכז העיר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"/>
            <a:ext cx="12191980" cy="685798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flipH="1">
            <a:off x="448731" y="406400"/>
            <a:ext cx="5511443" cy="1249030"/>
          </a:xfrm>
        </p:spPr>
        <p:txBody>
          <a:bodyPr vert="horz" lIns="91440" tIns="45720" rIns="91440" bIns="45720" rtlCol="1" anchor="b">
            <a:normAutofit/>
          </a:bodyPr>
          <a:lstStyle/>
          <a:p>
            <a:pPr algn="ctr" rtl="0"/>
            <a:r>
              <a:rPr lang="en-US" sz="5400">
                <a:highlight>
                  <a:srgbClr val="000000"/>
                </a:highlight>
                <a:latin typeface="Rubik" pitchFamily="2" charset="-79"/>
                <a:cs typeface="Rubik" pitchFamily="2" charset="-79"/>
              </a:rPr>
              <a:t>Still to Go</a:t>
            </a:r>
            <a:endParaRPr lang="he-IL" sz="5400">
              <a:highlight>
                <a:srgbClr val="000000"/>
              </a:highlight>
              <a:latin typeface="Rubik" pitchFamily="2" charset="-79"/>
              <a:cs typeface="Rubik" pitchFamily="2" charset="-79"/>
            </a:endParaRPr>
          </a:p>
        </p:txBody>
      </p:sp>
      <p:graphicFrame>
        <p:nvGraphicFramePr>
          <p:cNvPr id="11" name="מציין מיקום תוכן 2" descr="סמל -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460430"/>
              </p:ext>
            </p:extLst>
          </p:nvPr>
        </p:nvGraphicFramePr>
        <p:xfrm>
          <a:off x="448732" y="1871330"/>
          <a:ext cx="6340688" cy="4173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80B57D-3BC6-4177-A172-AC83F12C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01290" y="639694"/>
            <a:ext cx="10571998" cy="970450"/>
          </a:xfrm>
        </p:spPr>
        <p:txBody>
          <a:bodyPr/>
          <a:lstStyle/>
          <a:p>
            <a:pPr algn="l" rtl="0"/>
            <a:r>
              <a:rPr lang="en-US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cs typeface="Rubik" pitchFamily="2" charset="-79"/>
              </a:rPr>
              <a:t>INSIGHT</a:t>
            </a:r>
            <a:endParaRPr lang="en-IL" sz="6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ubik" pitchFamily="2" charset="-79"/>
              <a:cs typeface="Rubik" pitchFamily="2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FF816C9-A304-46A4-9357-0F5C6E316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>
                <a:latin typeface="Rubik" pitchFamily="2" charset="-79"/>
                <a:cs typeface="Rubik" pitchFamily="2" charset="-79"/>
              </a:rPr>
              <a:t>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67379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14E52F37-1EF6-EE3B-F07C-D09782DC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691" y="5829300"/>
            <a:ext cx="1699309" cy="56673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200">
                <a:latin typeface="Rubik" pitchFamily="2" charset="-79"/>
                <a:cs typeface="Rubik" pitchFamily="2" charset="-79"/>
              </a:rPr>
              <a:t>DATA</a:t>
            </a:r>
          </a:p>
        </p:txBody>
      </p:sp>
      <p:pic>
        <p:nvPicPr>
          <p:cNvPr id="3074" name="Picture 2" descr="Data Science Student">
            <a:extLst>
              <a:ext uri="{FF2B5EF4-FFF2-40B4-BE49-F238E27FC236}">
                <a16:creationId xmlns:a16="http://schemas.microsoft.com/office/drawing/2014/main" id="{6DAC9B28-96E6-4D2A-A9C5-003D258EC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2" b="28496"/>
          <a:stretch/>
        </p:blipFill>
        <p:spPr bwMode="auto">
          <a:xfrm>
            <a:off x="20" y="10"/>
            <a:ext cx="12191980" cy="554989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BE7D8C-1175-437C-ACB5-AC78604DF89D}"/>
              </a:ext>
            </a:extLst>
          </p:cNvPr>
          <p:cNvSpPr txBox="1">
            <a:spLocks/>
          </p:cNvSpPr>
          <p:nvPr/>
        </p:nvSpPr>
        <p:spPr>
          <a:xfrm>
            <a:off x="8282891" y="5829300"/>
            <a:ext cx="1699309" cy="5667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b">
            <a:normAutofit fontScale="97500"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2400" b="0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r>
              <a:rPr lang="en-US" sz="3200">
                <a:latin typeface="Rubik" pitchFamily="2" charset="-79"/>
                <a:cs typeface="Rubik" pitchFamily="2" charset="-79"/>
              </a:rPr>
              <a:t>SCIENS</a:t>
            </a:r>
          </a:p>
        </p:txBody>
      </p:sp>
    </p:spTree>
    <p:extLst>
      <p:ext uri="{BB962C8B-B14F-4D97-AF65-F5344CB8AC3E}">
        <p14:creationId xmlns:p14="http://schemas.microsoft.com/office/powerpoint/2010/main" val="3480062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צורה חופשית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 descr="קבוצה של עמיתים עובדים יחד מסביב לשולחן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 flipH="1">
            <a:off x="-11150" y="-1"/>
            <a:ext cx="12203151" cy="6858000"/>
          </a:xfrm>
          <a:prstGeom prst="rect">
            <a:avLst/>
          </a:prstGeom>
        </p:spPr>
      </p:pic>
      <p:sp>
        <p:nvSpPr>
          <p:cNvPr id="25" name="מלבן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צורה חופשית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09999" y="4902200"/>
            <a:ext cx="10572000" cy="956340"/>
          </a:xfrm>
        </p:spPr>
        <p:txBody>
          <a:bodyPr vert="horz" lIns="91440" tIns="45720" rIns="91440" bIns="45720" rtlCol="1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n-US"/>
              <a:t>Thanks</a:t>
            </a:r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579CDD8-F6C4-4C21-AAE5-F6895D476E83}"/>
              </a:ext>
            </a:extLst>
          </p:cNvPr>
          <p:cNvSpPr txBox="1"/>
          <p:nvPr/>
        </p:nvSpPr>
        <p:spPr>
          <a:xfrm>
            <a:off x="2472028" y="1132154"/>
            <a:ext cx="571168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3800">
                <a:latin typeface="Rubik" pitchFamily="2" charset="-79"/>
                <a:cs typeface="Rubik" pitchFamily="2" charset="-79"/>
              </a:rPr>
              <a:t>Any ?</a:t>
            </a:r>
            <a:endParaRPr lang="en-IL" sz="138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80B57D-3BC6-4177-A172-AC83F12C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itchFamily="2" charset="-79"/>
                <a:cs typeface="Rubik" pitchFamily="2" charset="-79"/>
              </a:rPr>
              <a:t>Early Stage</a:t>
            </a:r>
            <a:endParaRPr lang="en-IL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ubik" pitchFamily="2" charset="-79"/>
              <a:cs typeface="Rubik" pitchFamily="2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FF816C9-A304-46A4-9357-0F5C6E316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>
                <a:latin typeface="Rubik" pitchFamily="2" charset="-79"/>
                <a:cs typeface="Rubik" pitchFamily="2" charset="-79"/>
              </a:rPr>
              <a:t>The Fight of Retail Shops to stay </a:t>
            </a:r>
            <a:r>
              <a:rPr lang="en-US" sz="3200" b="1">
                <a:latin typeface="Rubik" pitchFamily="2" charset="-79"/>
                <a:cs typeface="Rubik" pitchFamily="2" charset="-79"/>
              </a:rPr>
              <a:t>Relevant</a:t>
            </a:r>
          </a:p>
          <a:p>
            <a:pPr algn="l" rtl="0"/>
            <a:endParaRPr lang="en-IL" sz="28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794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קבוצה של אנשים עומדים שפניהם מופנים לחלק הקדמי של החדר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"/>
            <a:ext cx="12191980" cy="685798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228601" y="0"/>
            <a:ext cx="5926455" cy="1387962"/>
          </a:xfrm>
        </p:spPr>
        <p:txBody>
          <a:bodyPr rtlCol="1">
            <a:normAutofit/>
          </a:bodyPr>
          <a:lstStyle/>
          <a:p>
            <a:pPr algn="ctr" rtl="0"/>
            <a:r>
              <a:rPr lang="en-US" sz="6000">
                <a:highlight>
                  <a:srgbClr val="000000"/>
                </a:highlight>
                <a:latin typeface="Rubik" pitchFamily="2" charset="-79"/>
                <a:cs typeface="Rubik" pitchFamily="2" charset="-79"/>
              </a:rPr>
              <a:t>Our Goals</a:t>
            </a:r>
            <a:endParaRPr lang="he-IL" sz="6000">
              <a:highlight>
                <a:srgbClr val="000000"/>
              </a:highlight>
              <a:latin typeface="Rubik" pitchFamily="2" charset="-79"/>
              <a:cs typeface="Rubik" pitchFamily="2" charset="-79"/>
            </a:endParaRPr>
          </a:p>
        </p:txBody>
      </p:sp>
      <p:graphicFrame>
        <p:nvGraphicFramePr>
          <p:cNvPr id="10" name="מציין מיקום תוכן 2" descr="סמל -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148319"/>
              </p:ext>
            </p:extLst>
          </p:nvPr>
        </p:nvGraphicFramePr>
        <p:xfrm>
          <a:off x="148590" y="1657350"/>
          <a:ext cx="11852910" cy="5200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1B2DF10A-2336-404F-B4F2-C4B7F59505E4}"/>
              </a:ext>
            </a:extLst>
          </p:cNvPr>
          <p:cNvCxnSpPr>
            <a:cxnSpLocks/>
          </p:cNvCxnSpPr>
          <p:nvPr/>
        </p:nvCxnSpPr>
        <p:spPr>
          <a:xfrm>
            <a:off x="3429000" y="3166110"/>
            <a:ext cx="1012371" cy="4321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6BC1CF8A-8553-44C5-A10E-49DDDA8BD440}"/>
              </a:ext>
            </a:extLst>
          </p:cNvPr>
          <p:cNvCxnSpPr>
            <a:cxnSpLocks/>
          </p:cNvCxnSpPr>
          <p:nvPr/>
        </p:nvCxnSpPr>
        <p:spPr>
          <a:xfrm>
            <a:off x="7754587" y="4096987"/>
            <a:ext cx="1248196" cy="591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23B511-79E8-44DB-8CA3-7169B7E4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>
                <a:latin typeface="Rubik" pitchFamily="2" charset="-79"/>
                <a:cs typeface="Rubik" pitchFamily="2" charset="-79"/>
              </a:rPr>
              <a:t>Spending Score  -  RFM</a:t>
            </a:r>
            <a:endParaRPr lang="en-IL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026" name="Picture 2" descr="RFM Analysis image">
            <a:extLst>
              <a:ext uri="{FF2B5EF4-FFF2-40B4-BE49-F238E27FC236}">
                <a16:creationId xmlns:a16="http://schemas.microsoft.com/office/drawing/2014/main" id="{66D1D4FC-C02E-4416-AED6-5D6B993E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647" y="2021788"/>
            <a:ext cx="6299097" cy="468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6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0219" y="1010920"/>
            <a:ext cx="4637005" cy="4034815"/>
          </a:xfrm>
        </p:spPr>
        <p:txBody>
          <a:bodyPr rtlCol="1" anchor="t">
            <a:normAutofit/>
          </a:bodyPr>
          <a:lstStyle/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Segmentation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102156"/>
              </p:ext>
            </p:extLst>
          </p:nvPr>
        </p:nvGraphicFramePr>
        <p:xfrm>
          <a:off x="5004230" y="872435"/>
          <a:ext cx="6769744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דיו 2">
                <a:extLst>
                  <a:ext uri="{FF2B5EF4-FFF2-40B4-BE49-F238E27FC236}">
                    <a16:creationId xmlns:a16="http://schemas.microsoft.com/office/drawing/2014/main" id="{821D2AAF-C2F6-453C-998B-65204F734787}"/>
                  </a:ext>
                </a:extLst>
              </p14:cNvPr>
              <p14:cNvContentPartPr/>
              <p14:nvPr/>
            </p14:nvContentPartPr>
            <p14:xfrm>
              <a:off x="8753760" y="3141900"/>
              <a:ext cx="1030680" cy="2563920"/>
            </p14:xfrm>
          </p:contentPart>
        </mc:Choice>
        <mc:Fallback>
          <p:pic>
            <p:nvPicPr>
              <p:cNvPr id="3" name="דיו 2">
                <a:extLst>
                  <a:ext uri="{FF2B5EF4-FFF2-40B4-BE49-F238E27FC236}">
                    <a16:creationId xmlns:a16="http://schemas.microsoft.com/office/drawing/2014/main" id="{821D2AAF-C2F6-453C-998B-65204F7347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7760" y="3105900"/>
                <a:ext cx="1102320" cy="26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140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396260"/>
              </p:ext>
            </p:extLst>
          </p:nvPr>
        </p:nvGraphicFramePr>
        <p:xfrm>
          <a:off x="5004230" y="872435"/>
          <a:ext cx="6769744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דיו 8">
                <a:extLst>
                  <a:ext uri="{FF2B5EF4-FFF2-40B4-BE49-F238E27FC236}">
                    <a16:creationId xmlns:a16="http://schemas.microsoft.com/office/drawing/2014/main" id="{F68F8A4A-1CCF-4C15-A7E6-54664B514417}"/>
                  </a:ext>
                </a:extLst>
              </p14:cNvPr>
              <p14:cNvContentPartPr/>
              <p14:nvPr/>
            </p14:nvContentPartPr>
            <p14:xfrm>
              <a:off x="9860162" y="1537908"/>
              <a:ext cx="1296237" cy="2862912"/>
            </p14:xfrm>
          </p:contentPart>
        </mc:Choice>
        <mc:Fallback>
          <p:pic>
            <p:nvPicPr>
              <p:cNvPr id="9" name="דיו 8">
                <a:extLst>
                  <a:ext uri="{FF2B5EF4-FFF2-40B4-BE49-F238E27FC236}">
                    <a16:creationId xmlns:a16="http://schemas.microsoft.com/office/drawing/2014/main" id="{F68F8A4A-1CCF-4C15-A7E6-54664B5144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4155" y="1501910"/>
                <a:ext cx="1367890" cy="2934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דיו 11">
                <a:extLst>
                  <a:ext uri="{FF2B5EF4-FFF2-40B4-BE49-F238E27FC236}">
                    <a16:creationId xmlns:a16="http://schemas.microsoft.com/office/drawing/2014/main" id="{1AFDF05A-39FE-4097-BFAF-C922BABB01B5}"/>
                  </a:ext>
                </a:extLst>
              </p14:cNvPr>
              <p14:cNvContentPartPr/>
              <p14:nvPr/>
            </p14:nvContentPartPr>
            <p14:xfrm>
              <a:off x="8766720" y="4240260"/>
              <a:ext cx="1049760" cy="24120"/>
            </p14:xfrm>
          </p:contentPart>
        </mc:Choice>
        <mc:Fallback>
          <p:pic>
            <p:nvPicPr>
              <p:cNvPr id="12" name="דיו 11">
                <a:extLst>
                  <a:ext uri="{FF2B5EF4-FFF2-40B4-BE49-F238E27FC236}">
                    <a16:creationId xmlns:a16="http://schemas.microsoft.com/office/drawing/2014/main" id="{1AFDF05A-39FE-4097-BFAF-C922BABB01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0720" y="4204260"/>
                <a:ext cx="1121400" cy="957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כותרת 1">
            <a:extLst>
              <a:ext uri="{FF2B5EF4-FFF2-40B4-BE49-F238E27FC236}">
                <a16:creationId xmlns:a16="http://schemas.microsoft.com/office/drawing/2014/main" id="{44ADFC31-2440-47C3-B6DB-F42916EDB163}"/>
              </a:ext>
            </a:extLst>
          </p:cNvPr>
          <p:cNvSpPr txBox="1">
            <a:spLocks/>
          </p:cNvSpPr>
          <p:nvPr/>
        </p:nvSpPr>
        <p:spPr>
          <a:xfrm flipH="1">
            <a:off x="-10219" y="1010920"/>
            <a:ext cx="4637005" cy="40348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Segmentation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610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3602"/>
              </p:ext>
            </p:extLst>
          </p:nvPr>
        </p:nvGraphicFramePr>
        <p:xfrm>
          <a:off x="4880610" y="617220"/>
          <a:ext cx="7120890" cy="557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כותרת 1">
            <a:extLst>
              <a:ext uri="{FF2B5EF4-FFF2-40B4-BE49-F238E27FC236}">
                <a16:creationId xmlns:a16="http://schemas.microsoft.com/office/drawing/2014/main" id="{0E2DC9FA-CD81-4FB2-AC81-FB03CC59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0219" y="1010920"/>
            <a:ext cx="4637005" cy="4034815"/>
          </a:xfrm>
        </p:spPr>
        <p:txBody>
          <a:bodyPr rtlCol="1" anchor="t">
            <a:normAutofit/>
          </a:bodyPr>
          <a:lstStyle/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Segmentation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דיו 8">
                <a:extLst>
                  <a:ext uri="{FF2B5EF4-FFF2-40B4-BE49-F238E27FC236}">
                    <a16:creationId xmlns:a16="http://schemas.microsoft.com/office/drawing/2014/main" id="{A4CD2151-2C1C-47FD-A202-D0E3269DF969}"/>
                  </a:ext>
                </a:extLst>
              </p14:cNvPr>
              <p14:cNvContentPartPr/>
              <p14:nvPr/>
            </p14:nvContentPartPr>
            <p14:xfrm>
              <a:off x="6911222" y="2232162"/>
              <a:ext cx="1296237" cy="3345678"/>
            </p14:xfrm>
          </p:contentPart>
        </mc:Choice>
        <mc:Fallback>
          <p:pic>
            <p:nvPicPr>
              <p:cNvPr id="9" name="דיו 8">
                <a:extLst>
                  <a:ext uri="{FF2B5EF4-FFF2-40B4-BE49-F238E27FC236}">
                    <a16:creationId xmlns:a16="http://schemas.microsoft.com/office/drawing/2014/main" id="{A4CD2151-2C1C-47FD-A202-D0E3269DF9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5215" y="2196164"/>
                <a:ext cx="1367890" cy="34173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66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מלבן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צורה חופשית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מציין מיקום תוכן 5" descr="מציין מיקום תרשים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680222"/>
              </p:ext>
            </p:extLst>
          </p:nvPr>
        </p:nvGraphicFramePr>
        <p:xfrm>
          <a:off x="5004230" y="872434"/>
          <a:ext cx="6769744" cy="5734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כותרת 1">
            <a:extLst>
              <a:ext uri="{FF2B5EF4-FFF2-40B4-BE49-F238E27FC236}">
                <a16:creationId xmlns:a16="http://schemas.microsoft.com/office/drawing/2014/main" id="{0DF14758-5B88-4809-B7C5-3B6836E6D36D}"/>
              </a:ext>
            </a:extLst>
          </p:cNvPr>
          <p:cNvSpPr txBox="1">
            <a:spLocks/>
          </p:cNvSpPr>
          <p:nvPr/>
        </p:nvSpPr>
        <p:spPr>
          <a:xfrm flipH="1">
            <a:off x="-10219" y="1010920"/>
            <a:ext cx="4637005" cy="403481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1" anchor="t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 rtl="0"/>
            <a:br>
              <a:rPr lang="en-US" sz="6000">
                <a:latin typeface="Rubik" pitchFamily="2" charset="-79"/>
                <a:cs typeface="Rubik" pitchFamily="2" charset="-79"/>
              </a:rPr>
            </a:br>
            <a:br>
              <a:rPr lang="en-US" sz="6000">
                <a:latin typeface="Rubik" pitchFamily="2" charset="-79"/>
                <a:cs typeface="Rubik" pitchFamily="2" charset="-79"/>
              </a:rPr>
            </a:br>
            <a:r>
              <a:rPr lang="en-US" sz="4800">
                <a:latin typeface="Rubik" pitchFamily="2" charset="-79"/>
                <a:ea typeface="Tahoma"/>
                <a:cs typeface="Rubik"/>
              </a:rPr>
              <a:t>Segmentation</a:t>
            </a:r>
            <a:endParaRPr lang="he-IL" sz="4400">
              <a:latin typeface="Rubik" pitchFamily="2" charset="-79"/>
              <a:cs typeface="Rubik" pitchFamily="2" charset="-79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דיו 4">
                <a:extLst>
                  <a:ext uri="{FF2B5EF4-FFF2-40B4-BE49-F238E27FC236}">
                    <a16:creationId xmlns:a16="http://schemas.microsoft.com/office/drawing/2014/main" id="{CDFCB82A-C287-45B9-A52D-5B9133FB491E}"/>
                  </a:ext>
                </a:extLst>
              </p14:cNvPr>
              <p14:cNvContentPartPr/>
              <p14:nvPr/>
            </p14:nvContentPartPr>
            <p14:xfrm>
              <a:off x="9692641" y="1931670"/>
              <a:ext cx="2081334" cy="4472405"/>
            </p14:xfrm>
          </p:contentPart>
        </mc:Choice>
        <mc:Fallback>
          <p:pic>
            <p:nvPicPr>
              <p:cNvPr id="5" name="דיו 4">
                <a:extLst>
                  <a:ext uri="{FF2B5EF4-FFF2-40B4-BE49-F238E27FC236}">
                    <a16:creationId xmlns:a16="http://schemas.microsoft.com/office/drawing/2014/main" id="{CDFCB82A-C287-45B9-A52D-5B9133FB4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6632" y="1895672"/>
                <a:ext cx="2152992" cy="45440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362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ראוי לציטוט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82083_TF22531373" id="{BC28BCA3-FAD9-4E04-8788-4D18B6ED17C5}" vid="{8561D583-2FC4-48F4-8A6F-ED59FD11A255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15C130-17B0-43C9-B99C-584294C40B51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F0B771C-53D0-4C6A-8C2A-F95E45907FF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לפרסום ומכירות</Template>
  <Application>Microsoft Office PowerPoint</Application>
  <PresentationFormat>Widescreen</PresentationFormat>
  <Slides>28</Slides>
  <Notes>26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ראוי לציטוט</vt:lpstr>
      <vt:lpstr>Project Fashion</vt:lpstr>
      <vt:lpstr>PowerPoint Presentation</vt:lpstr>
      <vt:lpstr>Early Stage</vt:lpstr>
      <vt:lpstr>Our Goals</vt:lpstr>
      <vt:lpstr>Spending Score  -  RFM</vt:lpstr>
      <vt:lpstr>  Segmentation</vt:lpstr>
      <vt:lpstr>PowerPoint Presentation</vt:lpstr>
      <vt:lpstr>  Segmentation</vt:lpstr>
      <vt:lpstr>PowerPoint Presentation</vt:lpstr>
      <vt:lpstr> 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 Insights</vt:lpstr>
      <vt:lpstr>Market  Insights</vt:lpstr>
      <vt:lpstr>PowerPoint Presentation</vt:lpstr>
      <vt:lpstr>PowerPoint Presentation</vt:lpstr>
      <vt:lpstr>GOALS</vt:lpstr>
      <vt:lpstr>Still to Go</vt:lpstr>
      <vt:lpstr>INSIGHT</vt:lpstr>
      <vt:lpstr>DATA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Fashion</dc:title>
  <dc:creator>SAIDAN27</dc:creator>
  <cp:revision>1</cp:revision>
  <dcterms:created xsi:type="dcterms:W3CDTF">2022-04-22T14:41:20Z</dcterms:created>
  <dcterms:modified xsi:type="dcterms:W3CDTF">2022-04-25T13:56:20Z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